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8" r:id="rId3"/>
    <p:sldId id="259" r:id="rId4"/>
    <p:sldId id="272" r:id="rId5"/>
    <p:sldId id="260" r:id="rId6"/>
    <p:sldId id="261" r:id="rId7"/>
    <p:sldId id="262" r:id="rId8"/>
    <p:sldId id="265" r:id="rId9"/>
    <p:sldId id="264" r:id="rId10"/>
    <p:sldId id="263" r:id="rId11"/>
    <p:sldId id="266" r:id="rId12"/>
    <p:sldId id="267" r:id="rId13"/>
    <p:sldId id="268" r:id="rId14"/>
    <p:sldId id="269" r:id="rId15"/>
    <p:sldId id="270" r:id="rId16"/>
    <p:sldId id="276" r:id="rId17"/>
    <p:sldId id="277" r:id="rId18"/>
    <p:sldId id="278" r:id="rId19"/>
    <p:sldId id="279" r:id="rId20"/>
    <p:sldId id="280" r:id="rId21"/>
    <p:sldId id="281" r:id="rId22"/>
    <p:sldId id="271" r:id="rId23"/>
    <p:sldId id="273" r:id="rId24"/>
    <p:sldId id="274" r:id="rId25"/>
    <p:sldId id="27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88B2"/>
    <a:srgbClr val="4BACC6"/>
    <a:srgbClr val="92A4A9"/>
    <a:srgbClr val="6475AB"/>
    <a:srgbClr val="4267B2"/>
    <a:srgbClr val="90CAEE"/>
    <a:srgbClr val="2A8BEB"/>
    <a:srgbClr val="537ABA"/>
    <a:srgbClr val="5767B4"/>
    <a:srgbClr val="2082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65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EF7CB5-0CB9-48F1-B20E-ECB076A44885}"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2E9FDD21-5384-4C62-9E79-6ECA0538096C}">
      <dgm:prSet phldrT="[Text]" custT="1"/>
      <dgm:spPr/>
      <dgm:t>
        <a:bodyPr/>
        <a:lstStyle/>
        <a:p>
          <a:r>
            <a:rPr lang="sr-Latn-RS" sz="3000" b="1" dirty="0" smtClean="0"/>
            <a:t>SWARM PROJECT WEBSITE</a:t>
          </a:r>
          <a:endParaRPr lang="en-US" sz="3000" b="1" dirty="0"/>
        </a:p>
      </dgm:t>
    </dgm:pt>
    <dgm:pt modelId="{48480BFE-88CE-4BB4-815A-5AF1EA3CC144}" type="parTrans" cxnId="{768D04E2-C51C-4988-854B-0EB4A634D0A6}">
      <dgm:prSet/>
      <dgm:spPr/>
      <dgm:t>
        <a:bodyPr/>
        <a:lstStyle/>
        <a:p>
          <a:endParaRPr lang="en-US"/>
        </a:p>
      </dgm:t>
    </dgm:pt>
    <dgm:pt modelId="{47C73D87-C580-4427-BD3E-49792420B35F}" type="sibTrans" cxnId="{768D04E2-C51C-4988-854B-0EB4A634D0A6}">
      <dgm:prSet/>
      <dgm:spPr/>
      <dgm:t>
        <a:bodyPr/>
        <a:lstStyle/>
        <a:p>
          <a:endParaRPr lang="en-US"/>
        </a:p>
      </dgm:t>
    </dgm:pt>
    <dgm:pt modelId="{DAC7913D-569A-4ED4-8B98-53FD3382E4AC}">
      <dgm:prSet phldrT="[Text]" custT="1"/>
      <dgm:spPr/>
      <dgm:t>
        <a:bodyPr/>
        <a:lstStyle/>
        <a:p>
          <a:r>
            <a:rPr lang="sr-Latn-RS" sz="3000" b="1" dirty="0" smtClean="0"/>
            <a:t>PROJECT MANAGEMENT PLATFORM</a:t>
          </a:r>
          <a:endParaRPr lang="en-US" sz="3000" b="1" dirty="0"/>
        </a:p>
      </dgm:t>
    </dgm:pt>
    <dgm:pt modelId="{CB268BF2-284C-4DB9-8FF3-CFD71D9CBA46}" type="parTrans" cxnId="{657D9B57-582A-43AB-8844-F520DC41E87E}">
      <dgm:prSet/>
      <dgm:spPr/>
      <dgm:t>
        <a:bodyPr/>
        <a:lstStyle/>
        <a:p>
          <a:endParaRPr lang="en-US"/>
        </a:p>
      </dgm:t>
    </dgm:pt>
    <dgm:pt modelId="{2EDE853C-B6B8-42F9-9E7E-B9132F073B1A}" type="sibTrans" cxnId="{657D9B57-582A-43AB-8844-F520DC41E87E}">
      <dgm:prSet/>
      <dgm:spPr/>
      <dgm:t>
        <a:bodyPr/>
        <a:lstStyle/>
        <a:p>
          <a:endParaRPr lang="en-US"/>
        </a:p>
      </dgm:t>
    </dgm:pt>
    <dgm:pt modelId="{134BF3ED-B237-4070-A752-EF0A9A7011D4}">
      <dgm:prSet phldrT="[Text]" custT="1"/>
      <dgm:spPr/>
      <dgm:t>
        <a:bodyPr/>
        <a:lstStyle/>
        <a:p>
          <a:r>
            <a:rPr lang="sr-Latn-RS" sz="3000" b="1" dirty="0" smtClean="0"/>
            <a:t>SOCIAL MEDIA NETWORKING</a:t>
          </a:r>
          <a:endParaRPr lang="en-US" sz="3000" b="1" dirty="0"/>
        </a:p>
      </dgm:t>
    </dgm:pt>
    <dgm:pt modelId="{36F97CC5-338E-40E3-9C64-3AF9A82B7888}" type="parTrans" cxnId="{C7F07F59-C675-42F7-96F5-F5AEB8C2BAC4}">
      <dgm:prSet/>
      <dgm:spPr/>
      <dgm:t>
        <a:bodyPr/>
        <a:lstStyle/>
        <a:p>
          <a:endParaRPr lang="en-US"/>
        </a:p>
      </dgm:t>
    </dgm:pt>
    <dgm:pt modelId="{9A6E34D7-E64E-4A43-889D-27FE1E0F4C84}" type="sibTrans" cxnId="{C7F07F59-C675-42F7-96F5-F5AEB8C2BAC4}">
      <dgm:prSet/>
      <dgm:spPr/>
      <dgm:t>
        <a:bodyPr/>
        <a:lstStyle/>
        <a:p>
          <a:endParaRPr lang="en-US"/>
        </a:p>
      </dgm:t>
    </dgm:pt>
    <dgm:pt modelId="{3E3D938A-05E4-4329-8AEE-12DC6AAFDD99}" type="pres">
      <dgm:prSet presAssocID="{93EF7CB5-0CB9-48F1-B20E-ECB076A44885}" presName="Name0" presStyleCnt="0">
        <dgm:presLayoutVars>
          <dgm:chMax val="7"/>
          <dgm:chPref val="7"/>
          <dgm:dir/>
        </dgm:presLayoutVars>
      </dgm:prSet>
      <dgm:spPr/>
      <dgm:t>
        <a:bodyPr/>
        <a:lstStyle/>
        <a:p>
          <a:endParaRPr lang="en-US"/>
        </a:p>
      </dgm:t>
    </dgm:pt>
    <dgm:pt modelId="{D34389D9-2351-493D-B7E0-E51EF5D30DF3}" type="pres">
      <dgm:prSet presAssocID="{93EF7CB5-0CB9-48F1-B20E-ECB076A44885}" presName="Name1" presStyleCnt="0"/>
      <dgm:spPr/>
    </dgm:pt>
    <dgm:pt modelId="{65EF30BA-9EC5-4F0A-8573-785E5D0EE1D2}" type="pres">
      <dgm:prSet presAssocID="{93EF7CB5-0CB9-48F1-B20E-ECB076A44885}" presName="cycle" presStyleCnt="0"/>
      <dgm:spPr/>
    </dgm:pt>
    <dgm:pt modelId="{8F5AE2CE-D64D-41EA-A99E-402A4E852751}" type="pres">
      <dgm:prSet presAssocID="{93EF7CB5-0CB9-48F1-B20E-ECB076A44885}" presName="srcNode" presStyleLbl="node1" presStyleIdx="0" presStyleCnt="3"/>
      <dgm:spPr/>
    </dgm:pt>
    <dgm:pt modelId="{3988833E-9DAC-4C5F-93AF-33CB15C3B689}" type="pres">
      <dgm:prSet presAssocID="{93EF7CB5-0CB9-48F1-B20E-ECB076A44885}" presName="conn" presStyleLbl="parChTrans1D2" presStyleIdx="0" presStyleCnt="1"/>
      <dgm:spPr/>
      <dgm:t>
        <a:bodyPr/>
        <a:lstStyle/>
        <a:p>
          <a:endParaRPr lang="en-US"/>
        </a:p>
      </dgm:t>
    </dgm:pt>
    <dgm:pt modelId="{757C25C9-71B3-49DB-AB6F-413E69A6D4C9}" type="pres">
      <dgm:prSet presAssocID="{93EF7CB5-0CB9-48F1-B20E-ECB076A44885}" presName="extraNode" presStyleLbl="node1" presStyleIdx="0" presStyleCnt="3"/>
      <dgm:spPr/>
    </dgm:pt>
    <dgm:pt modelId="{17B4A68C-219E-4D2C-8639-9596DC075E9F}" type="pres">
      <dgm:prSet presAssocID="{93EF7CB5-0CB9-48F1-B20E-ECB076A44885}" presName="dstNode" presStyleLbl="node1" presStyleIdx="0" presStyleCnt="3"/>
      <dgm:spPr/>
    </dgm:pt>
    <dgm:pt modelId="{7A2C4FB0-90CD-44AA-9C36-B1534DAF5D42}" type="pres">
      <dgm:prSet presAssocID="{2E9FDD21-5384-4C62-9E79-6ECA0538096C}" presName="text_1" presStyleLbl="node1" presStyleIdx="0" presStyleCnt="3">
        <dgm:presLayoutVars>
          <dgm:bulletEnabled val="1"/>
        </dgm:presLayoutVars>
      </dgm:prSet>
      <dgm:spPr>
        <a:prstGeom prst="roundRect">
          <a:avLst/>
        </a:prstGeom>
      </dgm:spPr>
      <dgm:t>
        <a:bodyPr/>
        <a:lstStyle/>
        <a:p>
          <a:endParaRPr lang="en-US"/>
        </a:p>
      </dgm:t>
    </dgm:pt>
    <dgm:pt modelId="{E5636ED0-81B6-422D-92B8-3620255E17B4}" type="pres">
      <dgm:prSet presAssocID="{2E9FDD21-5384-4C62-9E79-6ECA0538096C}" presName="accent_1" presStyleCnt="0"/>
      <dgm:spPr/>
    </dgm:pt>
    <dgm:pt modelId="{7EB10688-4C70-445A-91C5-2EE3F0B5D107}" type="pres">
      <dgm:prSet presAssocID="{2E9FDD21-5384-4C62-9E79-6ECA0538096C}" presName="accentRepeatNode" presStyleLbl="solidFgAcc1" presStyleIdx="0" presStyleCnt="3"/>
      <dgm:spPr/>
    </dgm:pt>
    <dgm:pt modelId="{81B215A0-83A5-44A1-8A12-4699CF884C68}" type="pres">
      <dgm:prSet presAssocID="{DAC7913D-569A-4ED4-8B98-53FD3382E4AC}" presName="text_2" presStyleLbl="node1" presStyleIdx="1" presStyleCnt="3">
        <dgm:presLayoutVars>
          <dgm:bulletEnabled val="1"/>
        </dgm:presLayoutVars>
      </dgm:prSet>
      <dgm:spPr>
        <a:prstGeom prst="roundRect">
          <a:avLst/>
        </a:prstGeom>
      </dgm:spPr>
      <dgm:t>
        <a:bodyPr/>
        <a:lstStyle/>
        <a:p>
          <a:endParaRPr lang="en-US"/>
        </a:p>
      </dgm:t>
    </dgm:pt>
    <dgm:pt modelId="{5580CBC4-0A1E-41DF-85C9-2D0A7A2FECD0}" type="pres">
      <dgm:prSet presAssocID="{DAC7913D-569A-4ED4-8B98-53FD3382E4AC}" presName="accent_2" presStyleCnt="0"/>
      <dgm:spPr/>
    </dgm:pt>
    <dgm:pt modelId="{9339ED6A-DA78-4A39-B462-A30A06E63681}" type="pres">
      <dgm:prSet presAssocID="{DAC7913D-569A-4ED4-8B98-53FD3382E4AC}" presName="accentRepeatNode" presStyleLbl="solidFgAcc1" presStyleIdx="1" presStyleCnt="3"/>
      <dgm:spPr/>
    </dgm:pt>
    <dgm:pt modelId="{9A7DDF10-EF62-4E74-83AD-58FFF0A60382}" type="pres">
      <dgm:prSet presAssocID="{134BF3ED-B237-4070-A752-EF0A9A7011D4}" presName="text_3" presStyleLbl="node1" presStyleIdx="2" presStyleCnt="3">
        <dgm:presLayoutVars>
          <dgm:bulletEnabled val="1"/>
        </dgm:presLayoutVars>
      </dgm:prSet>
      <dgm:spPr>
        <a:prstGeom prst="roundRect">
          <a:avLst/>
        </a:prstGeom>
      </dgm:spPr>
      <dgm:t>
        <a:bodyPr/>
        <a:lstStyle/>
        <a:p>
          <a:endParaRPr lang="en-US"/>
        </a:p>
      </dgm:t>
    </dgm:pt>
    <dgm:pt modelId="{7C292759-B8B8-4C24-AF84-530EDEC26218}" type="pres">
      <dgm:prSet presAssocID="{134BF3ED-B237-4070-A752-EF0A9A7011D4}" presName="accent_3" presStyleCnt="0"/>
      <dgm:spPr/>
    </dgm:pt>
    <dgm:pt modelId="{629939E1-CDB6-407F-9B34-023115CC17E1}" type="pres">
      <dgm:prSet presAssocID="{134BF3ED-B237-4070-A752-EF0A9A7011D4}" presName="accentRepeatNode" presStyleLbl="solidFgAcc1" presStyleIdx="2" presStyleCnt="3"/>
      <dgm:spPr/>
    </dgm:pt>
  </dgm:ptLst>
  <dgm:cxnLst>
    <dgm:cxn modelId="{42AD5230-918B-4DD7-86EA-616C20758632}" type="presOf" srcId="{134BF3ED-B237-4070-A752-EF0A9A7011D4}" destId="{9A7DDF10-EF62-4E74-83AD-58FFF0A60382}" srcOrd="0" destOrd="0" presId="urn:microsoft.com/office/officeart/2008/layout/VerticalCurvedList"/>
    <dgm:cxn modelId="{768D04E2-C51C-4988-854B-0EB4A634D0A6}" srcId="{93EF7CB5-0CB9-48F1-B20E-ECB076A44885}" destId="{2E9FDD21-5384-4C62-9E79-6ECA0538096C}" srcOrd="0" destOrd="0" parTransId="{48480BFE-88CE-4BB4-815A-5AF1EA3CC144}" sibTransId="{47C73D87-C580-4427-BD3E-49792420B35F}"/>
    <dgm:cxn modelId="{07C655B4-1FD2-43B5-847A-0EEC1FC1B437}" type="presOf" srcId="{DAC7913D-569A-4ED4-8B98-53FD3382E4AC}" destId="{81B215A0-83A5-44A1-8A12-4699CF884C68}" srcOrd="0" destOrd="0" presId="urn:microsoft.com/office/officeart/2008/layout/VerticalCurvedList"/>
    <dgm:cxn modelId="{E1C10FD9-5056-4D5C-9473-C6E7D521DCE1}" type="presOf" srcId="{2E9FDD21-5384-4C62-9E79-6ECA0538096C}" destId="{7A2C4FB0-90CD-44AA-9C36-B1534DAF5D42}" srcOrd="0" destOrd="0" presId="urn:microsoft.com/office/officeart/2008/layout/VerticalCurvedList"/>
    <dgm:cxn modelId="{C7F07F59-C675-42F7-96F5-F5AEB8C2BAC4}" srcId="{93EF7CB5-0CB9-48F1-B20E-ECB076A44885}" destId="{134BF3ED-B237-4070-A752-EF0A9A7011D4}" srcOrd="2" destOrd="0" parTransId="{36F97CC5-338E-40E3-9C64-3AF9A82B7888}" sibTransId="{9A6E34D7-E64E-4A43-889D-27FE1E0F4C84}"/>
    <dgm:cxn modelId="{1B0762C3-0063-4089-B602-C86E23A57A84}" type="presOf" srcId="{47C73D87-C580-4427-BD3E-49792420B35F}" destId="{3988833E-9DAC-4C5F-93AF-33CB15C3B689}" srcOrd="0" destOrd="0" presId="urn:microsoft.com/office/officeart/2008/layout/VerticalCurvedList"/>
    <dgm:cxn modelId="{657D9B57-582A-43AB-8844-F520DC41E87E}" srcId="{93EF7CB5-0CB9-48F1-B20E-ECB076A44885}" destId="{DAC7913D-569A-4ED4-8B98-53FD3382E4AC}" srcOrd="1" destOrd="0" parTransId="{CB268BF2-284C-4DB9-8FF3-CFD71D9CBA46}" sibTransId="{2EDE853C-B6B8-42F9-9E7E-B9132F073B1A}"/>
    <dgm:cxn modelId="{256210E2-AE02-459D-8742-D7487E3283FB}" type="presOf" srcId="{93EF7CB5-0CB9-48F1-B20E-ECB076A44885}" destId="{3E3D938A-05E4-4329-8AEE-12DC6AAFDD99}" srcOrd="0" destOrd="0" presId="urn:microsoft.com/office/officeart/2008/layout/VerticalCurvedList"/>
    <dgm:cxn modelId="{8C8017B4-9D15-411D-89EC-18B1161E47DD}" type="presParOf" srcId="{3E3D938A-05E4-4329-8AEE-12DC6AAFDD99}" destId="{D34389D9-2351-493D-B7E0-E51EF5D30DF3}" srcOrd="0" destOrd="0" presId="urn:microsoft.com/office/officeart/2008/layout/VerticalCurvedList"/>
    <dgm:cxn modelId="{EB3971C1-870D-4144-8F70-4522BE149E40}" type="presParOf" srcId="{D34389D9-2351-493D-B7E0-E51EF5D30DF3}" destId="{65EF30BA-9EC5-4F0A-8573-785E5D0EE1D2}" srcOrd="0" destOrd="0" presId="urn:microsoft.com/office/officeart/2008/layout/VerticalCurvedList"/>
    <dgm:cxn modelId="{4E197B20-F4EC-40CC-851E-89077C6DEB96}" type="presParOf" srcId="{65EF30BA-9EC5-4F0A-8573-785E5D0EE1D2}" destId="{8F5AE2CE-D64D-41EA-A99E-402A4E852751}" srcOrd="0" destOrd="0" presId="urn:microsoft.com/office/officeart/2008/layout/VerticalCurvedList"/>
    <dgm:cxn modelId="{0C54A8DB-0958-46B8-8CED-8C709E1E5866}" type="presParOf" srcId="{65EF30BA-9EC5-4F0A-8573-785E5D0EE1D2}" destId="{3988833E-9DAC-4C5F-93AF-33CB15C3B689}" srcOrd="1" destOrd="0" presId="urn:microsoft.com/office/officeart/2008/layout/VerticalCurvedList"/>
    <dgm:cxn modelId="{352AA7C4-B891-4404-82E5-38B1F24B9E5A}" type="presParOf" srcId="{65EF30BA-9EC5-4F0A-8573-785E5D0EE1D2}" destId="{757C25C9-71B3-49DB-AB6F-413E69A6D4C9}" srcOrd="2" destOrd="0" presId="urn:microsoft.com/office/officeart/2008/layout/VerticalCurvedList"/>
    <dgm:cxn modelId="{B4924C1D-AEA2-485C-9B64-E0EAA966DB32}" type="presParOf" srcId="{65EF30BA-9EC5-4F0A-8573-785E5D0EE1D2}" destId="{17B4A68C-219E-4D2C-8639-9596DC075E9F}" srcOrd="3" destOrd="0" presId="urn:microsoft.com/office/officeart/2008/layout/VerticalCurvedList"/>
    <dgm:cxn modelId="{084C3233-F0E6-4364-A0B1-588E286B0CB6}" type="presParOf" srcId="{D34389D9-2351-493D-B7E0-E51EF5D30DF3}" destId="{7A2C4FB0-90CD-44AA-9C36-B1534DAF5D42}" srcOrd="1" destOrd="0" presId="urn:microsoft.com/office/officeart/2008/layout/VerticalCurvedList"/>
    <dgm:cxn modelId="{5449F4A8-049E-4822-9349-17F6B6C3C9D0}" type="presParOf" srcId="{D34389D9-2351-493D-B7E0-E51EF5D30DF3}" destId="{E5636ED0-81B6-422D-92B8-3620255E17B4}" srcOrd="2" destOrd="0" presId="urn:microsoft.com/office/officeart/2008/layout/VerticalCurvedList"/>
    <dgm:cxn modelId="{E913DD44-34E3-45C9-8C41-4C5DF0C18162}" type="presParOf" srcId="{E5636ED0-81B6-422D-92B8-3620255E17B4}" destId="{7EB10688-4C70-445A-91C5-2EE3F0B5D107}" srcOrd="0" destOrd="0" presId="urn:microsoft.com/office/officeart/2008/layout/VerticalCurvedList"/>
    <dgm:cxn modelId="{196E3BC0-A459-402C-8128-0AE903944372}" type="presParOf" srcId="{D34389D9-2351-493D-B7E0-E51EF5D30DF3}" destId="{81B215A0-83A5-44A1-8A12-4699CF884C68}" srcOrd="3" destOrd="0" presId="urn:microsoft.com/office/officeart/2008/layout/VerticalCurvedList"/>
    <dgm:cxn modelId="{FC085B7E-9B90-4613-91E8-767B0C722948}" type="presParOf" srcId="{D34389D9-2351-493D-B7E0-E51EF5D30DF3}" destId="{5580CBC4-0A1E-41DF-85C9-2D0A7A2FECD0}" srcOrd="4" destOrd="0" presId="urn:microsoft.com/office/officeart/2008/layout/VerticalCurvedList"/>
    <dgm:cxn modelId="{C9739A64-942C-4148-8C04-3553A4E9BD20}" type="presParOf" srcId="{5580CBC4-0A1E-41DF-85C9-2D0A7A2FECD0}" destId="{9339ED6A-DA78-4A39-B462-A30A06E63681}" srcOrd="0" destOrd="0" presId="urn:microsoft.com/office/officeart/2008/layout/VerticalCurvedList"/>
    <dgm:cxn modelId="{5D4081E9-AF39-41C9-88E1-5B27842662A4}" type="presParOf" srcId="{D34389D9-2351-493D-B7E0-E51EF5D30DF3}" destId="{9A7DDF10-EF62-4E74-83AD-58FFF0A60382}" srcOrd="5" destOrd="0" presId="urn:microsoft.com/office/officeart/2008/layout/VerticalCurvedList"/>
    <dgm:cxn modelId="{B74E338B-1EBB-4A4D-A5A0-D4B4242ED508}" type="presParOf" srcId="{D34389D9-2351-493D-B7E0-E51EF5D30DF3}" destId="{7C292759-B8B8-4C24-AF84-530EDEC26218}" srcOrd="6" destOrd="0" presId="urn:microsoft.com/office/officeart/2008/layout/VerticalCurvedList"/>
    <dgm:cxn modelId="{B284B063-77F6-4432-AC7F-1E7EC30D7DCB}" type="presParOf" srcId="{7C292759-B8B8-4C24-AF84-530EDEC26218}" destId="{629939E1-CDB6-407F-9B34-023115CC17E1}"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66281CF-B11E-4019-8E82-759845997202}" type="doc">
      <dgm:prSet loTypeId="urn:microsoft.com/office/officeart/2005/8/layout/hList7" loCatId="list" qsTypeId="urn:microsoft.com/office/officeart/2005/8/quickstyle/simple1" qsCatId="simple" csTypeId="urn:microsoft.com/office/officeart/2005/8/colors/colorful4" csCatId="colorful" phldr="1"/>
      <dgm:spPr/>
    </dgm:pt>
    <dgm:pt modelId="{183A6FF8-A239-4707-86A9-53CA1444CC23}">
      <dgm:prSet phldrT="[Text]" custT="1"/>
      <dgm:spPr>
        <a:solidFill>
          <a:srgbClr val="2082C5"/>
        </a:solidFill>
      </dgm:spPr>
      <dgm:t>
        <a:bodyPr/>
        <a:lstStyle/>
        <a:p>
          <a:endParaRPr lang="sr-Latn-RS" sz="2100" b="1" dirty="0" smtClean="0"/>
        </a:p>
        <a:p>
          <a:r>
            <a:rPr lang="sr-Latn-RS" sz="2100" b="1" dirty="0" smtClean="0"/>
            <a:t>to </a:t>
          </a:r>
          <a:r>
            <a:rPr lang="en-US" sz="2100" b="1" dirty="0" smtClean="0"/>
            <a:t>manage </a:t>
          </a:r>
        </a:p>
        <a:p>
          <a:r>
            <a:rPr lang="en-US" sz="2100" b="1" dirty="0" smtClean="0"/>
            <a:t>PROJECT FINANCE</a:t>
          </a:r>
          <a:endParaRPr lang="en-US" sz="2100" b="1" dirty="0"/>
        </a:p>
      </dgm:t>
    </dgm:pt>
    <dgm:pt modelId="{DE2D03D4-5E6C-4B3A-BF60-C79F631D3AA6}" type="parTrans" cxnId="{E2E5DD10-911B-4DCC-B471-B0E6B6499A4E}">
      <dgm:prSet/>
      <dgm:spPr/>
      <dgm:t>
        <a:bodyPr/>
        <a:lstStyle/>
        <a:p>
          <a:endParaRPr lang="en-US"/>
        </a:p>
      </dgm:t>
    </dgm:pt>
    <dgm:pt modelId="{617E3ABD-267F-408F-BCD8-87E94D6F0950}" type="sibTrans" cxnId="{E2E5DD10-911B-4DCC-B471-B0E6B6499A4E}">
      <dgm:prSet/>
      <dgm:spPr/>
      <dgm:t>
        <a:bodyPr/>
        <a:lstStyle/>
        <a:p>
          <a:endParaRPr lang="en-US"/>
        </a:p>
      </dgm:t>
    </dgm:pt>
    <dgm:pt modelId="{DF4B65E7-0294-48EB-BE9F-10D07D7014D8}">
      <dgm:prSet phldrT="[Text]" custT="1"/>
      <dgm:spPr/>
      <dgm:t>
        <a:bodyPr/>
        <a:lstStyle/>
        <a:p>
          <a:endParaRPr lang="sr-Latn-RS" sz="2100" b="1" dirty="0" smtClean="0"/>
        </a:p>
        <a:p>
          <a:r>
            <a:rPr lang="sr-Latn-RS" sz="2100" b="1" dirty="0" smtClean="0"/>
            <a:t>to </a:t>
          </a:r>
          <a:r>
            <a:rPr lang="en-US" sz="2100" b="1" dirty="0" smtClean="0"/>
            <a:t>share internal FILES &amp; REPORTS</a:t>
          </a:r>
          <a:endParaRPr lang="en-US" sz="2100" b="1" dirty="0"/>
        </a:p>
      </dgm:t>
    </dgm:pt>
    <dgm:pt modelId="{6ED30049-10CD-4471-865C-506D6E41663C}" type="parTrans" cxnId="{312DA5E3-8B4E-4B7E-B422-E0044237091C}">
      <dgm:prSet/>
      <dgm:spPr/>
      <dgm:t>
        <a:bodyPr/>
        <a:lstStyle/>
        <a:p>
          <a:endParaRPr lang="en-US"/>
        </a:p>
      </dgm:t>
    </dgm:pt>
    <dgm:pt modelId="{10F1FF4D-8644-4659-BC86-2B0B2D8B1C7A}" type="sibTrans" cxnId="{312DA5E3-8B4E-4B7E-B422-E0044237091C}">
      <dgm:prSet/>
      <dgm:spPr/>
      <dgm:t>
        <a:bodyPr/>
        <a:lstStyle/>
        <a:p>
          <a:endParaRPr lang="en-US"/>
        </a:p>
      </dgm:t>
    </dgm:pt>
    <dgm:pt modelId="{F7501ECB-2435-43B8-89E1-C78F3DAFDF76}">
      <dgm:prSet phldrT="[Text]" custT="1"/>
      <dgm:spPr/>
      <dgm:t>
        <a:bodyPr/>
        <a:lstStyle/>
        <a:p>
          <a:endParaRPr lang="sr-Latn-RS" sz="2100" b="1" dirty="0" smtClean="0"/>
        </a:p>
        <a:p>
          <a:r>
            <a:rPr lang="sr-Latn-RS" sz="2100" b="1" dirty="0" smtClean="0"/>
            <a:t>to </a:t>
          </a:r>
          <a:r>
            <a:rPr lang="en-US" sz="2100" b="1" dirty="0" smtClean="0"/>
            <a:t>control project DEVELOPEMENT</a:t>
          </a:r>
          <a:endParaRPr lang="en-US" sz="2100" b="1" dirty="0"/>
        </a:p>
      </dgm:t>
    </dgm:pt>
    <dgm:pt modelId="{4F1391DB-3EBE-4DD4-83CC-B87D48FBA280}" type="sibTrans" cxnId="{DB779F9B-F9E9-4966-802D-60FF5AA5D720}">
      <dgm:prSet/>
      <dgm:spPr/>
      <dgm:t>
        <a:bodyPr/>
        <a:lstStyle/>
        <a:p>
          <a:endParaRPr lang="en-US"/>
        </a:p>
      </dgm:t>
    </dgm:pt>
    <dgm:pt modelId="{D0D6611F-85CC-4F40-9F28-C08C862AA049}" type="parTrans" cxnId="{DB779F9B-F9E9-4966-802D-60FF5AA5D720}">
      <dgm:prSet/>
      <dgm:spPr/>
      <dgm:t>
        <a:bodyPr/>
        <a:lstStyle/>
        <a:p>
          <a:endParaRPr lang="en-US"/>
        </a:p>
      </dgm:t>
    </dgm:pt>
    <dgm:pt modelId="{5B3F664E-8597-4D31-AF0F-3AC4BD0C630D}" type="pres">
      <dgm:prSet presAssocID="{466281CF-B11E-4019-8E82-759845997202}" presName="Name0" presStyleCnt="0">
        <dgm:presLayoutVars>
          <dgm:dir/>
          <dgm:resizeHandles val="exact"/>
        </dgm:presLayoutVars>
      </dgm:prSet>
      <dgm:spPr/>
    </dgm:pt>
    <dgm:pt modelId="{52D8A802-C6E9-436C-805F-AE8756E65A6D}" type="pres">
      <dgm:prSet presAssocID="{466281CF-B11E-4019-8E82-759845997202}" presName="fgShape" presStyleLbl="fgShp" presStyleIdx="0" presStyleCnt="1" custScaleY="85185" custLinFactNeighborY="14815"/>
      <dgm:spPr/>
    </dgm:pt>
    <dgm:pt modelId="{61DD1EAF-573B-493B-8843-6CD308D2FCB4}" type="pres">
      <dgm:prSet presAssocID="{466281CF-B11E-4019-8E82-759845997202}" presName="linComp" presStyleCnt="0"/>
      <dgm:spPr/>
    </dgm:pt>
    <dgm:pt modelId="{203444E8-1DAF-4927-B40E-BD999F7F6C9E}" type="pres">
      <dgm:prSet presAssocID="{183A6FF8-A239-4707-86A9-53CA1444CC23}" presName="compNode" presStyleCnt="0"/>
      <dgm:spPr/>
    </dgm:pt>
    <dgm:pt modelId="{B9E0D893-73E1-4FD4-A2A2-D79D670BEC17}" type="pres">
      <dgm:prSet presAssocID="{183A6FF8-A239-4707-86A9-53CA1444CC23}" presName="bkgdShape" presStyleLbl="node1" presStyleIdx="0" presStyleCnt="3"/>
      <dgm:spPr/>
      <dgm:t>
        <a:bodyPr/>
        <a:lstStyle/>
        <a:p>
          <a:endParaRPr lang="en-US"/>
        </a:p>
      </dgm:t>
    </dgm:pt>
    <dgm:pt modelId="{7627B74E-49C9-4578-8115-FBC04DA98951}" type="pres">
      <dgm:prSet presAssocID="{183A6FF8-A239-4707-86A9-53CA1444CC23}" presName="nodeTx" presStyleLbl="node1" presStyleIdx="0" presStyleCnt="3">
        <dgm:presLayoutVars>
          <dgm:bulletEnabled val="1"/>
        </dgm:presLayoutVars>
      </dgm:prSet>
      <dgm:spPr/>
      <dgm:t>
        <a:bodyPr/>
        <a:lstStyle/>
        <a:p>
          <a:endParaRPr lang="en-US"/>
        </a:p>
      </dgm:t>
    </dgm:pt>
    <dgm:pt modelId="{B6CF2FD8-BD16-4657-971A-7ACC80E35943}" type="pres">
      <dgm:prSet presAssocID="{183A6FF8-A239-4707-86A9-53CA1444CC23}" presName="invisiNode" presStyleLbl="node1" presStyleIdx="0" presStyleCnt="3"/>
      <dgm:spPr/>
    </dgm:pt>
    <dgm:pt modelId="{F979F5F6-E135-4C42-B3F2-B668E4ACA090}" type="pres">
      <dgm:prSet presAssocID="{183A6FF8-A239-4707-86A9-53CA1444CC23}" presName="imagNode" presStyleLbl="fgImgPlace1" presStyleIdx="0" presStyleCnt="3" custScaleX="135828" custScaleY="135828" custLinFactNeighborX="-3530" custLinFactNeighborY="14123"/>
      <dgm:spPr/>
    </dgm:pt>
    <dgm:pt modelId="{226A338A-B239-45F1-BFE9-9EB0EB61D16F}" type="pres">
      <dgm:prSet presAssocID="{617E3ABD-267F-408F-BCD8-87E94D6F0950}" presName="sibTrans" presStyleLbl="sibTrans2D1" presStyleIdx="0" presStyleCnt="0"/>
      <dgm:spPr/>
      <dgm:t>
        <a:bodyPr/>
        <a:lstStyle/>
        <a:p>
          <a:endParaRPr lang="en-US"/>
        </a:p>
      </dgm:t>
    </dgm:pt>
    <dgm:pt modelId="{D0E8DB01-3350-41A3-B0FF-3A64613F3CCA}" type="pres">
      <dgm:prSet presAssocID="{DF4B65E7-0294-48EB-BE9F-10D07D7014D8}" presName="compNode" presStyleCnt="0"/>
      <dgm:spPr/>
    </dgm:pt>
    <dgm:pt modelId="{0AA7B460-4511-4AA1-AAC1-B55BA3C7E2E3}" type="pres">
      <dgm:prSet presAssocID="{DF4B65E7-0294-48EB-BE9F-10D07D7014D8}" presName="bkgdShape" presStyleLbl="node1" presStyleIdx="1" presStyleCnt="3"/>
      <dgm:spPr/>
      <dgm:t>
        <a:bodyPr/>
        <a:lstStyle/>
        <a:p>
          <a:endParaRPr lang="en-US"/>
        </a:p>
      </dgm:t>
    </dgm:pt>
    <dgm:pt modelId="{E8F253A6-F484-4235-A4C0-3584C9871E11}" type="pres">
      <dgm:prSet presAssocID="{DF4B65E7-0294-48EB-BE9F-10D07D7014D8}" presName="nodeTx" presStyleLbl="node1" presStyleIdx="1" presStyleCnt="3">
        <dgm:presLayoutVars>
          <dgm:bulletEnabled val="1"/>
        </dgm:presLayoutVars>
      </dgm:prSet>
      <dgm:spPr/>
      <dgm:t>
        <a:bodyPr/>
        <a:lstStyle/>
        <a:p>
          <a:endParaRPr lang="en-US"/>
        </a:p>
      </dgm:t>
    </dgm:pt>
    <dgm:pt modelId="{8A3F776C-7A1C-415C-8AD3-97BDB0974224}" type="pres">
      <dgm:prSet presAssocID="{DF4B65E7-0294-48EB-BE9F-10D07D7014D8}" presName="invisiNode" presStyleLbl="node1" presStyleIdx="1" presStyleCnt="3"/>
      <dgm:spPr/>
    </dgm:pt>
    <dgm:pt modelId="{FFB9C2B4-99B8-4FBF-8D34-79B4674FB859}" type="pres">
      <dgm:prSet presAssocID="{DF4B65E7-0294-48EB-BE9F-10D07D7014D8}" presName="imagNode" presStyleLbl="fgImgPlace1" presStyleIdx="1" presStyleCnt="3" custScaleX="135828" custScaleY="135828" custLinFactNeighborY="14123"/>
      <dgm:spPr/>
    </dgm:pt>
    <dgm:pt modelId="{F7838D39-1D2F-4B56-8A63-91F1359CF71F}" type="pres">
      <dgm:prSet presAssocID="{10F1FF4D-8644-4659-BC86-2B0B2D8B1C7A}" presName="sibTrans" presStyleLbl="sibTrans2D1" presStyleIdx="0" presStyleCnt="0"/>
      <dgm:spPr/>
      <dgm:t>
        <a:bodyPr/>
        <a:lstStyle/>
        <a:p>
          <a:endParaRPr lang="en-US"/>
        </a:p>
      </dgm:t>
    </dgm:pt>
    <dgm:pt modelId="{C6036072-0B1B-4C02-815A-3F6EFA1267D7}" type="pres">
      <dgm:prSet presAssocID="{F7501ECB-2435-43B8-89E1-C78F3DAFDF76}" presName="compNode" presStyleCnt="0"/>
      <dgm:spPr/>
    </dgm:pt>
    <dgm:pt modelId="{A5F13B89-8E16-4A76-AF39-3A6AFCAFF7E6}" type="pres">
      <dgm:prSet presAssocID="{F7501ECB-2435-43B8-89E1-C78F3DAFDF76}" presName="bkgdShape" presStyleLbl="node1" presStyleIdx="2" presStyleCnt="3"/>
      <dgm:spPr/>
      <dgm:t>
        <a:bodyPr/>
        <a:lstStyle/>
        <a:p>
          <a:endParaRPr lang="en-US"/>
        </a:p>
      </dgm:t>
    </dgm:pt>
    <dgm:pt modelId="{B0AD534F-31D5-4240-A5AF-69BC4FA298E4}" type="pres">
      <dgm:prSet presAssocID="{F7501ECB-2435-43B8-89E1-C78F3DAFDF76}" presName="nodeTx" presStyleLbl="node1" presStyleIdx="2" presStyleCnt="3">
        <dgm:presLayoutVars>
          <dgm:bulletEnabled val="1"/>
        </dgm:presLayoutVars>
      </dgm:prSet>
      <dgm:spPr/>
      <dgm:t>
        <a:bodyPr/>
        <a:lstStyle/>
        <a:p>
          <a:endParaRPr lang="en-US"/>
        </a:p>
      </dgm:t>
    </dgm:pt>
    <dgm:pt modelId="{2A07813A-575A-4192-BE84-A2E60C3032D2}" type="pres">
      <dgm:prSet presAssocID="{F7501ECB-2435-43B8-89E1-C78F3DAFDF76}" presName="invisiNode" presStyleLbl="node1" presStyleIdx="2" presStyleCnt="3"/>
      <dgm:spPr/>
    </dgm:pt>
    <dgm:pt modelId="{9B56F1D4-DFF5-48FE-9CCD-D684E9D128D7}" type="pres">
      <dgm:prSet presAssocID="{F7501ECB-2435-43B8-89E1-C78F3DAFDF76}" presName="imagNode" presStyleLbl="fgImgPlace1" presStyleIdx="2" presStyleCnt="3" custScaleX="135828" custScaleY="135828" custLinFactNeighborX="3530" custLinFactNeighborY="20306"/>
      <dgm:spPr/>
    </dgm:pt>
  </dgm:ptLst>
  <dgm:cxnLst>
    <dgm:cxn modelId="{9BBD4138-95F2-4E42-9815-C31919F039BA}" type="presOf" srcId="{DF4B65E7-0294-48EB-BE9F-10D07D7014D8}" destId="{E8F253A6-F484-4235-A4C0-3584C9871E11}" srcOrd="1" destOrd="0" presId="urn:microsoft.com/office/officeart/2005/8/layout/hList7"/>
    <dgm:cxn modelId="{01C53169-936A-4996-811E-8BC13881626D}" type="presOf" srcId="{183A6FF8-A239-4707-86A9-53CA1444CC23}" destId="{B9E0D893-73E1-4FD4-A2A2-D79D670BEC17}" srcOrd="0" destOrd="0" presId="urn:microsoft.com/office/officeart/2005/8/layout/hList7"/>
    <dgm:cxn modelId="{E2E5DD10-911B-4DCC-B471-B0E6B6499A4E}" srcId="{466281CF-B11E-4019-8E82-759845997202}" destId="{183A6FF8-A239-4707-86A9-53CA1444CC23}" srcOrd="0" destOrd="0" parTransId="{DE2D03D4-5E6C-4B3A-BF60-C79F631D3AA6}" sibTransId="{617E3ABD-267F-408F-BCD8-87E94D6F0950}"/>
    <dgm:cxn modelId="{05A6DB83-7289-4B9A-89C0-C4F4A55D68F7}" type="presOf" srcId="{183A6FF8-A239-4707-86A9-53CA1444CC23}" destId="{7627B74E-49C9-4578-8115-FBC04DA98951}" srcOrd="1" destOrd="0" presId="urn:microsoft.com/office/officeart/2005/8/layout/hList7"/>
    <dgm:cxn modelId="{ED4289F6-7D76-4E72-9136-E53C6D0C5A2C}" type="presOf" srcId="{466281CF-B11E-4019-8E82-759845997202}" destId="{5B3F664E-8597-4D31-AF0F-3AC4BD0C630D}" srcOrd="0" destOrd="0" presId="urn:microsoft.com/office/officeart/2005/8/layout/hList7"/>
    <dgm:cxn modelId="{9C774470-8287-4ECE-AF4E-2D2E84A768CB}" type="presOf" srcId="{F7501ECB-2435-43B8-89E1-C78F3DAFDF76}" destId="{B0AD534F-31D5-4240-A5AF-69BC4FA298E4}" srcOrd="1" destOrd="0" presId="urn:microsoft.com/office/officeart/2005/8/layout/hList7"/>
    <dgm:cxn modelId="{DB779F9B-F9E9-4966-802D-60FF5AA5D720}" srcId="{466281CF-B11E-4019-8E82-759845997202}" destId="{F7501ECB-2435-43B8-89E1-C78F3DAFDF76}" srcOrd="2" destOrd="0" parTransId="{D0D6611F-85CC-4F40-9F28-C08C862AA049}" sibTransId="{4F1391DB-3EBE-4DD4-83CC-B87D48FBA280}"/>
    <dgm:cxn modelId="{228DF8E5-D358-48A8-B652-DD13DF3D5536}" type="presOf" srcId="{10F1FF4D-8644-4659-BC86-2B0B2D8B1C7A}" destId="{F7838D39-1D2F-4B56-8A63-91F1359CF71F}" srcOrd="0" destOrd="0" presId="urn:microsoft.com/office/officeart/2005/8/layout/hList7"/>
    <dgm:cxn modelId="{92F027E3-7F93-4D5E-8E77-34189E7ACD7F}" type="presOf" srcId="{617E3ABD-267F-408F-BCD8-87E94D6F0950}" destId="{226A338A-B239-45F1-BFE9-9EB0EB61D16F}" srcOrd="0" destOrd="0" presId="urn:microsoft.com/office/officeart/2005/8/layout/hList7"/>
    <dgm:cxn modelId="{7575C26E-2B53-4385-B85B-48735E29475F}" type="presOf" srcId="{F7501ECB-2435-43B8-89E1-C78F3DAFDF76}" destId="{A5F13B89-8E16-4A76-AF39-3A6AFCAFF7E6}" srcOrd="0" destOrd="0" presId="urn:microsoft.com/office/officeart/2005/8/layout/hList7"/>
    <dgm:cxn modelId="{312DA5E3-8B4E-4B7E-B422-E0044237091C}" srcId="{466281CF-B11E-4019-8E82-759845997202}" destId="{DF4B65E7-0294-48EB-BE9F-10D07D7014D8}" srcOrd="1" destOrd="0" parTransId="{6ED30049-10CD-4471-865C-506D6E41663C}" sibTransId="{10F1FF4D-8644-4659-BC86-2B0B2D8B1C7A}"/>
    <dgm:cxn modelId="{93A99FCE-4CAB-4050-80B6-E38D26D426A4}" type="presOf" srcId="{DF4B65E7-0294-48EB-BE9F-10D07D7014D8}" destId="{0AA7B460-4511-4AA1-AAC1-B55BA3C7E2E3}" srcOrd="0" destOrd="0" presId="urn:microsoft.com/office/officeart/2005/8/layout/hList7"/>
    <dgm:cxn modelId="{EB7364BA-BAD0-48A5-B343-8AC668D00D3E}" type="presParOf" srcId="{5B3F664E-8597-4D31-AF0F-3AC4BD0C630D}" destId="{52D8A802-C6E9-436C-805F-AE8756E65A6D}" srcOrd="0" destOrd="0" presId="urn:microsoft.com/office/officeart/2005/8/layout/hList7"/>
    <dgm:cxn modelId="{74D5B9DF-01C3-4951-B302-E966B706A45E}" type="presParOf" srcId="{5B3F664E-8597-4D31-AF0F-3AC4BD0C630D}" destId="{61DD1EAF-573B-493B-8843-6CD308D2FCB4}" srcOrd="1" destOrd="0" presId="urn:microsoft.com/office/officeart/2005/8/layout/hList7"/>
    <dgm:cxn modelId="{5E61401F-99B3-4548-B106-75DA46EA7CFE}" type="presParOf" srcId="{61DD1EAF-573B-493B-8843-6CD308D2FCB4}" destId="{203444E8-1DAF-4927-B40E-BD999F7F6C9E}" srcOrd="0" destOrd="0" presId="urn:microsoft.com/office/officeart/2005/8/layout/hList7"/>
    <dgm:cxn modelId="{7B0F9106-5B15-4B1A-9618-B38C73DA8766}" type="presParOf" srcId="{203444E8-1DAF-4927-B40E-BD999F7F6C9E}" destId="{B9E0D893-73E1-4FD4-A2A2-D79D670BEC17}" srcOrd="0" destOrd="0" presId="urn:microsoft.com/office/officeart/2005/8/layout/hList7"/>
    <dgm:cxn modelId="{E9536695-1659-49A0-BB41-12A0C2017ED8}" type="presParOf" srcId="{203444E8-1DAF-4927-B40E-BD999F7F6C9E}" destId="{7627B74E-49C9-4578-8115-FBC04DA98951}" srcOrd="1" destOrd="0" presId="urn:microsoft.com/office/officeart/2005/8/layout/hList7"/>
    <dgm:cxn modelId="{81A202A1-7859-41C2-948A-C9D15B40F532}" type="presParOf" srcId="{203444E8-1DAF-4927-B40E-BD999F7F6C9E}" destId="{B6CF2FD8-BD16-4657-971A-7ACC80E35943}" srcOrd="2" destOrd="0" presId="urn:microsoft.com/office/officeart/2005/8/layout/hList7"/>
    <dgm:cxn modelId="{DED3B951-7E28-4C42-A575-EAE425863CB3}" type="presParOf" srcId="{203444E8-1DAF-4927-B40E-BD999F7F6C9E}" destId="{F979F5F6-E135-4C42-B3F2-B668E4ACA090}" srcOrd="3" destOrd="0" presId="urn:microsoft.com/office/officeart/2005/8/layout/hList7"/>
    <dgm:cxn modelId="{0113B003-8D29-4E66-9107-33D05CACEC54}" type="presParOf" srcId="{61DD1EAF-573B-493B-8843-6CD308D2FCB4}" destId="{226A338A-B239-45F1-BFE9-9EB0EB61D16F}" srcOrd="1" destOrd="0" presId="urn:microsoft.com/office/officeart/2005/8/layout/hList7"/>
    <dgm:cxn modelId="{DBFDC6DA-62E5-4F79-9E8A-9440872EEED4}" type="presParOf" srcId="{61DD1EAF-573B-493B-8843-6CD308D2FCB4}" destId="{D0E8DB01-3350-41A3-B0FF-3A64613F3CCA}" srcOrd="2" destOrd="0" presId="urn:microsoft.com/office/officeart/2005/8/layout/hList7"/>
    <dgm:cxn modelId="{68A31123-4299-490B-A455-96ADB254C04E}" type="presParOf" srcId="{D0E8DB01-3350-41A3-B0FF-3A64613F3CCA}" destId="{0AA7B460-4511-4AA1-AAC1-B55BA3C7E2E3}" srcOrd="0" destOrd="0" presId="urn:microsoft.com/office/officeart/2005/8/layout/hList7"/>
    <dgm:cxn modelId="{D27C0D7A-523A-4B45-B9F1-422969CA9AC2}" type="presParOf" srcId="{D0E8DB01-3350-41A3-B0FF-3A64613F3CCA}" destId="{E8F253A6-F484-4235-A4C0-3584C9871E11}" srcOrd="1" destOrd="0" presId="urn:microsoft.com/office/officeart/2005/8/layout/hList7"/>
    <dgm:cxn modelId="{F37E162F-F5F3-48F4-9C02-56A33266322C}" type="presParOf" srcId="{D0E8DB01-3350-41A3-B0FF-3A64613F3CCA}" destId="{8A3F776C-7A1C-415C-8AD3-97BDB0974224}" srcOrd="2" destOrd="0" presId="urn:microsoft.com/office/officeart/2005/8/layout/hList7"/>
    <dgm:cxn modelId="{717F2AD7-8DD1-4BBC-8D37-13F1C37CE807}" type="presParOf" srcId="{D0E8DB01-3350-41A3-B0FF-3A64613F3CCA}" destId="{FFB9C2B4-99B8-4FBF-8D34-79B4674FB859}" srcOrd="3" destOrd="0" presId="urn:microsoft.com/office/officeart/2005/8/layout/hList7"/>
    <dgm:cxn modelId="{11A0542A-90D3-443E-9C0C-8E8C905DF774}" type="presParOf" srcId="{61DD1EAF-573B-493B-8843-6CD308D2FCB4}" destId="{F7838D39-1D2F-4B56-8A63-91F1359CF71F}" srcOrd="3" destOrd="0" presId="urn:microsoft.com/office/officeart/2005/8/layout/hList7"/>
    <dgm:cxn modelId="{2641C895-1F2B-4BB3-8816-A309B25D7B45}" type="presParOf" srcId="{61DD1EAF-573B-493B-8843-6CD308D2FCB4}" destId="{C6036072-0B1B-4C02-815A-3F6EFA1267D7}" srcOrd="4" destOrd="0" presId="urn:microsoft.com/office/officeart/2005/8/layout/hList7"/>
    <dgm:cxn modelId="{98B14972-C67C-4FAF-BEFA-98EA4DCBFD49}" type="presParOf" srcId="{C6036072-0B1B-4C02-815A-3F6EFA1267D7}" destId="{A5F13B89-8E16-4A76-AF39-3A6AFCAFF7E6}" srcOrd="0" destOrd="0" presId="urn:microsoft.com/office/officeart/2005/8/layout/hList7"/>
    <dgm:cxn modelId="{4FCE63D9-D432-452F-A5B1-6738D57CFD09}" type="presParOf" srcId="{C6036072-0B1B-4C02-815A-3F6EFA1267D7}" destId="{B0AD534F-31D5-4240-A5AF-69BC4FA298E4}" srcOrd="1" destOrd="0" presId="urn:microsoft.com/office/officeart/2005/8/layout/hList7"/>
    <dgm:cxn modelId="{470C543F-D193-4328-B04D-7761547FE07C}" type="presParOf" srcId="{C6036072-0B1B-4C02-815A-3F6EFA1267D7}" destId="{2A07813A-575A-4192-BE84-A2E60C3032D2}" srcOrd="2" destOrd="0" presId="urn:microsoft.com/office/officeart/2005/8/layout/hList7"/>
    <dgm:cxn modelId="{67E72813-E563-4B01-A50E-C87F0F1D5659}" type="presParOf" srcId="{C6036072-0B1B-4C02-815A-3F6EFA1267D7}" destId="{9B56F1D4-DFF5-48FE-9CCD-D684E9D128D7}" srcOrd="3" destOrd="0" presId="urn:microsoft.com/office/officeart/2005/8/layout/hList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66281CF-B11E-4019-8E82-759845997202}" type="doc">
      <dgm:prSet loTypeId="urn:microsoft.com/office/officeart/2005/8/layout/hList7" loCatId="list" qsTypeId="urn:microsoft.com/office/officeart/2005/8/quickstyle/simple1" qsCatId="simple" csTypeId="urn:microsoft.com/office/officeart/2005/8/colors/colorful4" csCatId="colorful" phldr="1"/>
      <dgm:spPr/>
    </dgm:pt>
    <dgm:pt modelId="{183A6FF8-A239-4707-86A9-53CA1444CC23}">
      <dgm:prSet phldrT="[Text]" custT="1"/>
      <dgm:spPr>
        <a:solidFill>
          <a:srgbClr val="2082C5"/>
        </a:solidFill>
      </dgm:spPr>
      <dgm:t>
        <a:bodyPr/>
        <a:lstStyle/>
        <a:p>
          <a:endParaRPr lang="sr-Latn-RS" sz="2100" b="1" dirty="0" smtClean="0"/>
        </a:p>
        <a:p>
          <a:r>
            <a:rPr lang="en-US" sz="2100" b="1" dirty="0" smtClean="0"/>
            <a:t>t</a:t>
          </a:r>
          <a:r>
            <a:rPr lang="sr-Latn-RS" sz="2100" b="1" dirty="0" smtClean="0"/>
            <a:t>o</a:t>
          </a:r>
          <a:r>
            <a:rPr lang="en-US" sz="2100" b="1" dirty="0" smtClean="0"/>
            <a:t> SHARE</a:t>
          </a:r>
        </a:p>
      </dgm:t>
    </dgm:pt>
    <dgm:pt modelId="{DE2D03D4-5E6C-4B3A-BF60-C79F631D3AA6}" type="parTrans" cxnId="{E2E5DD10-911B-4DCC-B471-B0E6B6499A4E}">
      <dgm:prSet/>
      <dgm:spPr/>
      <dgm:t>
        <a:bodyPr/>
        <a:lstStyle/>
        <a:p>
          <a:endParaRPr lang="en-US"/>
        </a:p>
      </dgm:t>
    </dgm:pt>
    <dgm:pt modelId="{617E3ABD-267F-408F-BCD8-87E94D6F0950}" type="sibTrans" cxnId="{E2E5DD10-911B-4DCC-B471-B0E6B6499A4E}">
      <dgm:prSet/>
      <dgm:spPr/>
      <dgm:t>
        <a:bodyPr/>
        <a:lstStyle/>
        <a:p>
          <a:endParaRPr lang="en-US"/>
        </a:p>
      </dgm:t>
    </dgm:pt>
    <dgm:pt modelId="{DF4B65E7-0294-48EB-BE9F-10D07D7014D8}">
      <dgm:prSet phldrT="[Text]" custT="1"/>
      <dgm:spPr/>
      <dgm:t>
        <a:bodyPr/>
        <a:lstStyle/>
        <a:p>
          <a:endParaRPr lang="sr-Latn-RS" sz="2100" b="1" dirty="0" smtClean="0"/>
        </a:p>
        <a:p>
          <a:r>
            <a:rPr lang="en-US" sz="2100" b="1" dirty="0" smtClean="0"/>
            <a:t>to </a:t>
          </a:r>
          <a:r>
            <a:rPr lang="en-US" sz="1900" b="1" dirty="0" smtClean="0"/>
            <a:t>COLLABORATE</a:t>
          </a:r>
          <a:r>
            <a:rPr lang="en-US" sz="2100" b="1" dirty="0" smtClean="0"/>
            <a:t> </a:t>
          </a:r>
          <a:endParaRPr lang="en-US" sz="2100" b="1" dirty="0"/>
        </a:p>
      </dgm:t>
    </dgm:pt>
    <dgm:pt modelId="{6ED30049-10CD-4471-865C-506D6E41663C}" type="parTrans" cxnId="{312DA5E3-8B4E-4B7E-B422-E0044237091C}">
      <dgm:prSet/>
      <dgm:spPr/>
      <dgm:t>
        <a:bodyPr/>
        <a:lstStyle/>
        <a:p>
          <a:endParaRPr lang="en-US"/>
        </a:p>
      </dgm:t>
    </dgm:pt>
    <dgm:pt modelId="{10F1FF4D-8644-4659-BC86-2B0B2D8B1C7A}" type="sibTrans" cxnId="{312DA5E3-8B4E-4B7E-B422-E0044237091C}">
      <dgm:prSet/>
      <dgm:spPr/>
      <dgm:t>
        <a:bodyPr/>
        <a:lstStyle/>
        <a:p>
          <a:endParaRPr lang="en-US"/>
        </a:p>
      </dgm:t>
    </dgm:pt>
    <dgm:pt modelId="{F7501ECB-2435-43B8-89E1-C78F3DAFDF76}">
      <dgm:prSet phldrT="[Text]" custT="1"/>
      <dgm:spPr/>
      <dgm:t>
        <a:bodyPr/>
        <a:lstStyle/>
        <a:p>
          <a:endParaRPr lang="sr-Latn-RS" sz="2100" b="1" dirty="0" smtClean="0"/>
        </a:p>
        <a:p>
          <a:r>
            <a:rPr lang="sr-Latn-RS" sz="2100" b="1" dirty="0" smtClean="0"/>
            <a:t>to </a:t>
          </a:r>
          <a:r>
            <a:rPr lang="en-US" sz="2100" b="1" dirty="0" smtClean="0"/>
            <a:t>CONNECT</a:t>
          </a:r>
          <a:endParaRPr lang="en-US" sz="2100" b="1" dirty="0"/>
        </a:p>
      </dgm:t>
    </dgm:pt>
    <dgm:pt modelId="{4F1391DB-3EBE-4DD4-83CC-B87D48FBA280}" type="sibTrans" cxnId="{DB779F9B-F9E9-4966-802D-60FF5AA5D720}">
      <dgm:prSet/>
      <dgm:spPr/>
      <dgm:t>
        <a:bodyPr/>
        <a:lstStyle/>
        <a:p>
          <a:endParaRPr lang="en-US"/>
        </a:p>
      </dgm:t>
    </dgm:pt>
    <dgm:pt modelId="{D0D6611F-85CC-4F40-9F28-C08C862AA049}" type="parTrans" cxnId="{DB779F9B-F9E9-4966-802D-60FF5AA5D720}">
      <dgm:prSet/>
      <dgm:spPr/>
      <dgm:t>
        <a:bodyPr/>
        <a:lstStyle/>
        <a:p>
          <a:endParaRPr lang="en-US"/>
        </a:p>
      </dgm:t>
    </dgm:pt>
    <dgm:pt modelId="{2834ABDB-991A-41C4-A29C-91C4FED211FC}">
      <dgm:prSet phldrT="[Text]" custT="1"/>
      <dgm:spPr/>
      <dgm:t>
        <a:bodyPr/>
        <a:lstStyle/>
        <a:p>
          <a:r>
            <a:rPr lang="en-US" sz="2100" b="1" dirty="0" smtClean="0"/>
            <a:t>   </a:t>
          </a:r>
        </a:p>
        <a:p>
          <a:r>
            <a:rPr lang="en-US" sz="2100" b="1" dirty="0" smtClean="0"/>
            <a:t>to PROMOTE</a:t>
          </a:r>
          <a:endParaRPr lang="en-US" sz="2100" b="1" dirty="0"/>
        </a:p>
      </dgm:t>
    </dgm:pt>
    <dgm:pt modelId="{EE6A5E25-3CB2-406E-80E0-39E21EE66DE7}" type="parTrans" cxnId="{E5C48995-CC46-4D4A-BE36-C5E25D5017D1}">
      <dgm:prSet/>
      <dgm:spPr/>
      <dgm:t>
        <a:bodyPr/>
        <a:lstStyle/>
        <a:p>
          <a:endParaRPr lang="en-US"/>
        </a:p>
      </dgm:t>
    </dgm:pt>
    <dgm:pt modelId="{10DFD072-3C95-487F-85DA-6908C4C5A9ED}" type="sibTrans" cxnId="{E5C48995-CC46-4D4A-BE36-C5E25D5017D1}">
      <dgm:prSet/>
      <dgm:spPr/>
      <dgm:t>
        <a:bodyPr/>
        <a:lstStyle/>
        <a:p>
          <a:endParaRPr lang="en-US"/>
        </a:p>
      </dgm:t>
    </dgm:pt>
    <dgm:pt modelId="{5B3F664E-8597-4D31-AF0F-3AC4BD0C630D}" type="pres">
      <dgm:prSet presAssocID="{466281CF-B11E-4019-8E82-759845997202}" presName="Name0" presStyleCnt="0">
        <dgm:presLayoutVars>
          <dgm:dir/>
          <dgm:resizeHandles val="exact"/>
        </dgm:presLayoutVars>
      </dgm:prSet>
      <dgm:spPr/>
    </dgm:pt>
    <dgm:pt modelId="{52D8A802-C6E9-436C-805F-AE8756E65A6D}" type="pres">
      <dgm:prSet presAssocID="{466281CF-B11E-4019-8E82-759845997202}" presName="fgShape" presStyleLbl="fgShp" presStyleIdx="0" presStyleCnt="1" custScaleY="85185" custLinFactNeighborY="14815"/>
      <dgm:spPr/>
    </dgm:pt>
    <dgm:pt modelId="{61DD1EAF-573B-493B-8843-6CD308D2FCB4}" type="pres">
      <dgm:prSet presAssocID="{466281CF-B11E-4019-8E82-759845997202}" presName="linComp" presStyleCnt="0"/>
      <dgm:spPr/>
    </dgm:pt>
    <dgm:pt modelId="{203444E8-1DAF-4927-B40E-BD999F7F6C9E}" type="pres">
      <dgm:prSet presAssocID="{183A6FF8-A239-4707-86A9-53CA1444CC23}" presName="compNode" presStyleCnt="0"/>
      <dgm:spPr/>
    </dgm:pt>
    <dgm:pt modelId="{B9E0D893-73E1-4FD4-A2A2-D79D670BEC17}" type="pres">
      <dgm:prSet presAssocID="{183A6FF8-A239-4707-86A9-53CA1444CC23}" presName="bkgdShape" presStyleLbl="node1" presStyleIdx="0" presStyleCnt="4"/>
      <dgm:spPr/>
      <dgm:t>
        <a:bodyPr/>
        <a:lstStyle/>
        <a:p>
          <a:endParaRPr lang="en-US"/>
        </a:p>
      </dgm:t>
    </dgm:pt>
    <dgm:pt modelId="{7627B74E-49C9-4578-8115-FBC04DA98951}" type="pres">
      <dgm:prSet presAssocID="{183A6FF8-A239-4707-86A9-53CA1444CC23}" presName="nodeTx" presStyleLbl="node1" presStyleIdx="0" presStyleCnt="4">
        <dgm:presLayoutVars>
          <dgm:bulletEnabled val="1"/>
        </dgm:presLayoutVars>
      </dgm:prSet>
      <dgm:spPr/>
      <dgm:t>
        <a:bodyPr/>
        <a:lstStyle/>
        <a:p>
          <a:endParaRPr lang="en-US"/>
        </a:p>
      </dgm:t>
    </dgm:pt>
    <dgm:pt modelId="{B6CF2FD8-BD16-4657-971A-7ACC80E35943}" type="pres">
      <dgm:prSet presAssocID="{183A6FF8-A239-4707-86A9-53CA1444CC23}" presName="invisiNode" presStyleLbl="node1" presStyleIdx="0" presStyleCnt="4"/>
      <dgm:spPr/>
    </dgm:pt>
    <dgm:pt modelId="{F979F5F6-E135-4C42-B3F2-B668E4ACA090}" type="pres">
      <dgm:prSet presAssocID="{183A6FF8-A239-4707-86A9-53CA1444CC23}" presName="imagNode" presStyleLbl="fgImgPlace1" presStyleIdx="0" presStyleCnt="4" custScaleX="135828" custScaleY="135828" custLinFactNeighborX="-3530" custLinFactNeighborY="14123"/>
      <dgm:spPr/>
    </dgm:pt>
    <dgm:pt modelId="{226A338A-B239-45F1-BFE9-9EB0EB61D16F}" type="pres">
      <dgm:prSet presAssocID="{617E3ABD-267F-408F-BCD8-87E94D6F0950}" presName="sibTrans" presStyleLbl="sibTrans2D1" presStyleIdx="0" presStyleCnt="0"/>
      <dgm:spPr/>
      <dgm:t>
        <a:bodyPr/>
        <a:lstStyle/>
        <a:p>
          <a:endParaRPr lang="en-US"/>
        </a:p>
      </dgm:t>
    </dgm:pt>
    <dgm:pt modelId="{D0E8DB01-3350-41A3-B0FF-3A64613F3CCA}" type="pres">
      <dgm:prSet presAssocID="{DF4B65E7-0294-48EB-BE9F-10D07D7014D8}" presName="compNode" presStyleCnt="0"/>
      <dgm:spPr/>
    </dgm:pt>
    <dgm:pt modelId="{0AA7B460-4511-4AA1-AAC1-B55BA3C7E2E3}" type="pres">
      <dgm:prSet presAssocID="{DF4B65E7-0294-48EB-BE9F-10D07D7014D8}" presName="bkgdShape" presStyleLbl="node1" presStyleIdx="1" presStyleCnt="4"/>
      <dgm:spPr/>
      <dgm:t>
        <a:bodyPr/>
        <a:lstStyle/>
        <a:p>
          <a:endParaRPr lang="en-US"/>
        </a:p>
      </dgm:t>
    </dgm:pt>
    <dgm:pt modelId="{E8F253A6-F484-4235-A4C0-3584C9871E11}" type="pres">
      <dgm:prSet presAssocID="{DF4B65E7-0294-48EB-BE9F-10D07D7014D8}" presName="nodeTx" presStyleLbl="node1" presStyleIdx="1" presStyleCnt="4">
        <dgm:presLayoutVars>
          <dgm:bulletEnabled val="1"/>
        </dgm:presLayoutVars>
      </dgm:prSet>
      <dgm:spPr/>
      <dgm:t>
        <a:bodyPr/>
        <a:lstStyle/>
        <a:p>
          <a:endParaRPr lang="en-US"/>
        </a:p>
      </dgm:t>
    </dgm:pt>
    <dgm:pt modelId="{8A3F776C-7A1C-415C-8AD3-97BDB0974224}" type="pres">
      <dgm:prSet presAssocID="{DF4B65E7-0294-48EB-BE9F-10D07D7014D8}" presName="invisiNode" presStyleLbl="node1" presStyleIdx="1" presStyleCnt="4"/>
      <dgm:spPr/>
    </dgm:pt>
    <dgm:pt modelId="{FFB9C2B4-99B8-4FBF-8D34-79B4674FB859}" type="pres">
      <dgm:prSet presAssocID="{DF4B65E7-0294-48EB-BE9F-10D07D7014D8}" presName="imagNode" presStyleLbl="fgImgPlace1" presStyleIdx="1" presStyleCnt="4" custScaleX="135828" custScaleY="135828" custLinFactNeighborY="14123"/>
      <dgm:spPr/>
    </dgm:pt>
    <dgm:pt modelId="{F7838D39-1D2F-4B56-8A63-91F1359CF71F}" type="pres">
      <dgm:prSet presAssocID="{10F1FF4D-8644-4659-BC86-2B0B2D8B1C7A}" presName="sibTrans" presStyleLbl="sibTrans2D1" presStyleIdx="0" presStyleCnt="0"/>
      <dgm:spPr/>
      <dgm:t>
        <a:bodyPr/>
        <a:lstStyle/>
        <a:p>
          <a:endParaRPr lang="en-US"/>
        </a:p>
      </dgm:t>
    </dgm:pt>
    <dgm:pt modelId="{C6036072-0B1B-4C02-815A-3F6EFA1267D7}" type="pres">
      <dgm:prSet presAssocID="{F7501ECB-2435-43B8-89E1-C78F3DAFDF76}" presName="compNode" presStyleCnt="0"/>
      <dgm:spPr/>
    </dgm:pt>
    <dgm:pt modelId="{A5F13B89-8E16-4A76-AF39-3A6AFCAFF7E6}" type="pres">
      <dgm:prSet presAssocID="{F7501ECB-2435-43B8-89E1-C78F3DAFDF76}" presName="bkgdShape" presStyleLbl="node1" presStyleIdx="2" presStyleCnt="4"/>
      <dgm:spPr/>
      <dgm:t>
        <a:bodyPr/>
        <a:lstStyle/>
        <a:p>
          <a:endParaRPr lang="en-US"/>
        </a:p>
      </dgm:t>
    </dgm:pt>
    <dgm:pt modelId="{B0AD534F-31D5-4240-A5AF-69BC4FA298E4}" type="pres">
      <dgm:prSet presAssocID="{F7501ECB-2435-43B8-89E1-C78F3DAFDF76}" presName="nodeTx" presStyleLbl="node1" presStyleIdx="2" presStyleCnt="4">
        <dgm:presLayoutVars>
          <dgm:bulletEnabled val="1"/>
        </dgm:presLayoutVars>
      </dgm:prSet>
      <dgm:spPr/>
      <dgm:t>
        <a:bodyPr/>
        <a:lstStyle/>
        <a:p>
          <a:endParaRPr lang="en-US"/>
        </a:p>
      </dgm:t>
    </dgm:pt>
    <dgm:pt modelId="{2A07813A-575A-4192-BE84-A2E60C3032D2}" type="pres">
      <dgm:prSet presAssocID="{F7501ECB-2435-43B8-89E1-C78F3DAFDF76}" presName="invisiNode" presStyleLbl="node1" presStyleIdx="2" presStyleCnt="4"/>
      <dgm:spPr/>
    </dgm:pt>
    <dgm:pt modelId="{9B56F1D4-DFF5-48FE-9CCD-D684E9D128D7}" type="pres">
      <dgm:prSet presAssocID="{F7501ECB-2435-43B8-89E1-C78F3DAFDF76}" presName="imagNode" presStyleLbl="fgImgPlace1" presStyleIdx="2" presStyleCnt="4" custScaleX="135828" custScaleY="135828" custLinFactNeighborX="3530" custLinFactNeighborY="20306"/>
      <dgm:spPr/>
    </dgm:pt>
    <dgm:pt modelId="{1EE0BB2E-2D02-416B-9597-4693C056BE10}" type="pres">
      <dgm:prSet presAssocID="{4F1391DB-3EBE-4DD4-83CC-B87D48FBA280}" presName="sibTrans" presStyleLbl="sibTrans2D1" presStyleIdx="0" presStyleCnt="0"/>
      <dgm:spPr/>
      <dgm:t>
        <a:bodyPr/>
        <a:lstStyle/>
        <a:p>
          <a:endParaRPr lang="en-US"/>
        </a:p>
      </dgm:t>
    </dgm:pt>
    <dgm:pt modelId="{658A76A1-C289-482D-BA37-A50AC4959CAB}" type="pres">
      <dgm:prSet presAssocID="{2834ABDB-991A-41C4-A29C-91C4FED211FC}" presName="compNode" presStyleCnt="0"/>
      <dgm:spPr/>
    </dgm:pt>
    <dgm:pt modelId="{333769AE-01E4-42CB-93C5-28A85F829D5E}" type="pres">
      <dgm:prSet presAssocID="{2834ABDB-991A-41C4-A29C-91C4FED211FC}" presName="bkgdShape" presStyleLbl="node1" presStyleIdx="3" presStyleCnt="4"/>
      <dgm:spPr/>
      <dgm:t>
        <a:bodyPr/>
        <a:lstStyle/>
        <a:p>
          <a:endParaRPr lang="en-US"/>
        </a:p>
      </dgm:t>
    </dgm:pt>
    <dgm:pt modelId="{4D4244D9-08A8-4176-A93A-FDF3D09B991C}" type="pres">
      <dgm:prSet presAssocID="{2834ABDB-991A-41C4-A29C-91C4FED211FC}" presName="nodeTx" presStyleLbl="node1" presStyleIdx="3" presStyleCnt="4">
        <dgm:presLayoutVars>
          <dgm:bulletEnabled val="1"/>
        </dgm:presLayoutVars>
      </dgm:prSet>
      <dgm:spPr/>
      <dgm:t>
        <a:bodyPr/>
        <a:lstStyle/>
        <a:p>
          <a:endParaRPr lang="en-US"/>
        </a:p>
      </dgm:t>
    </dgm:pt>
    <dgm:pt modelId="{8081A802-164C-4D0D-B3B7-524F13962EDD}" type="pres">
      <dgm:prSet presAssocID="{2834ABDB-991A-41C4-A29C-91C4FED211FC}" presName="invisiNode" presStyleLbl="node1" presStyleIdx="3" presStyleCnt="4"/>
      <dgm:spPr/>
    </dgm:pt>
    <dgm:pt modelId="{FCB89C78-5DD1-4CDF-8F06-48E960F8A00E}" type="pres">
      <dgm:prSet presAssocID="{2834ABDB-991A-41C4-A29C-91C4FED211FC}" presName="imagNode" presStyleLbl="fgImgPlace1" presStyleIdx="3" presStyleCnt="4"/>
      <dgm:spPr/>
    </dgm:pt>
  </dgm:ptLst>
  <dgm:cxnLst>
    <dgm:cxn modelId="{89738A0B-3AAC-41D5-8DA2-C75723906CC6}" type="presOf" srcId="{183A6FF8-A239-4707-86A9-53CA1444CC23}" destId="{B9E0D893-73E1-4FD4-A2A2-D79D670BEC17}" srcOrd="0" destOrd="0" presId="urn:microsoft.com/office/officeart/2005/8/layout/hList7"/>
    <dgm:cxn modelId="{645571AE-7A2B-47A1-8432-53BFC0D68C30}" type="presOf" srcId="{DF4B65E7-0294-48EB-BE9F-10D07D7014D8}" destId="{E8F253A6-F484-4235-A4C0-3584C9871E11}" srcOrd="1" destOrd="0" presId="urn:microsoft.com/office/officeart/2005/8/layout/hList7"/>
    <dgm:cxn modelId="{41CFABA8-6F88-4FE8-B735-428F2CA5380C}" type="presOf" srcId="{F7501ECB-2435-43B8-89E1-C78F3DAFDF76}" destId="{B0AD534F-31D5-4240-A5AF-69BC4FA298E4}" srcOrd="1" destOrd="0" presId="urn:microsoft.com/office/officeart/2005/8/layout/hList7"/>
    <dgm:cxn modelId="{E0187F18-E023-4EC1-A0D3-6349C166F483}" type="presOf" srcId="{DF4B65E7-0294-48EB-BE9F-10D07D7014D8}" destId="{0AA7B460-4511-4AA1-AAC1-B55BA3C7E2E3}" srcOrd="0" destOrd="0" presId="urn:microsoft.com/office/officeart/2005/8/layout/hList7"/>
    <dgm:cxn modelId="{E6DC826F-AEE1-4C20-A995-6A76F51A0546}" type="presOf" srcId="{4F1391DB-3EBE-4DD4-83CC-B87D48FBA280}" destId="{1EE0BB2E-2D02-416B-9597-4693C056BE10}" srcOrd="0" destOrd="0" presId="urn:microsoft.com/office/officeart/2005/8/layout/hList7"/>
    <dgm:cxn modelId="{B9445439-4BF4-4CFB-9858-7235652DF71A}" type="presOf" srcId="{617E3ABD-267F-408F-BCD8-87E94D6F0950}" destId="{226A338A-B239-45F1-BFE9-9EB0EB61D16F}" srcOrd="0" destOrd="0" presId="urn:microsoft.com/office/officeart/2005/8/layout/hList7"/>
    <dgm:cxn modelId="{E2E5DD10-911B-4DCC-B471-B0E6B6499A4E}" srcId="{466281CF-B11E-4019-8E82-759845997202}" destId="{183A6FF8-A239-4707-86A9-53CA1444CC23}" srcOrd="0" destOrd="0" parTransId="{DE2D03D4-5E6C-4B3A-BF60-C79F631D3AA6}" sibTransId="{617E3ABD-267F-408F-BCD8-87E94D6F0950}"/>
    <dgm:cxn modelId="{E390A0CC-9717-4326-91AD-89F9CE233197}" type="presOf" srcId="{F7501ECB-2435-43B8-89E1-C78F3DAFDF76}" destId="{A5F13B89-8E16-4A76-AF39-3A6AFCAFF7E6}" srcOrd="0" destOrd="0" presId="urn:microsoft.com/office/officeart/2005/8/layout/hList7"/>
    <dgm:cxn modelId="{DB779F9B-F9E9-4966-802D-60FF5AA5D720}" srcId="{466281CF-B11E-4019-8E82-759845997202}" destId="{F7501ECB-2435-43B8-89E1-C78F3DAFDF76}" srcOrd="2" destOrd="0" parTransId="{D0D6611F-85CC-4F40-9F28-C08C862AA049}" sibTransId="{4F1391DB-3EBE-4DD4-83CC-B87D48FBA280}"/>
    <dgm:cxn modelId="{312DA5E3-8B4E-4B7E-B422-E0044237091C}" srcId="{466281CF-B11E-4019-8E82-759845997202}" destId="{DF4B65E7-0294-48EB-BE9F-10D07D7014D8}" srcOrd="1" destOrd="0" parTransId="{6ED30049-10CD-4471-865C-506D6E41663C}" sibTransId="{10F1FF4D-8644-4659-BC86-2B0B2D8B1C7A}"/>
    <dgm:cxn modelId="{E5C48995-CC46-4D4A-BE36-C5E25D5017D1}" srcId="{466281CF-B11E-4019-8E82-759845997202}" destId="{2834ABDB-991A-41C4-A29C-91C4FED211FC}" srcOrd="3" destOrd="0" parTransId="{EE6A5E25-3CB2-406E-80E0-39E21EE66DE7}" sibTransId="{10DFD072-3C95-487F-85DA-6908C4C5A9ED}"/>
    <dgm:cxn modelId="{17CD3E52-7588-46EB-BDE8-626F44039563}" type="presOf" srcId="{183A6FF8-A239-4707-86A9-53CA1444CC23}" destId="{7627B74E-49C9-4578-8115-FBC04DA98951}" srcOrd="1" destOrd="0" presId="urn:microsoft.com/office/officeart/2005/8/layout/hList7"/>
    <dgm:cxn modelId="{77C8E27F-5F06-4B10-B6E7-3E252941C212}" type="presOf" srcId="{466281CF-B11E-4019-8E82-759845997202}" destId="{5B3F664E-8597-4D31-AF0F-3AC4BD0C630D}" srcOrd="0" destOrd="0" presId="urn:microsoft.com/office/officeart/2005/8/layout/hList7"/>
    <dgm:cxn modelId="{EEB8F414-EE7A-4786-AB99-AB34383EF5B4}" type="presOf" srcId="{10F1FF4D-8644-4659-BC86-2B0B2D8B1C7A}" destId="{F7838D39-1D2F-4B56-8A63-91F1359CF71F}" srcOrd="0" destOrd="0" presId="urn:microsoft.com/office/officeart/2005/8/layout/hList7"/>
    <dgm:cxn modelId="{8B9E1CEA-6C5B-4328-8A06-C71C363596CC}" type="presOf" srcId="{2834ABDB-991A-41C4-A29C-91C4FED211FC}" destId="{333769AE-01E4-42CB-93C5-28A85F829D5E}" srcOrd="0" destOrd="0" presId="urn:microsoft.com/office/officeart/2005/8/layout/hList7"/>
    <dgm:cxn modelId="{452DCD32-447B-490C-BCEC-EA05735487E9}" type="presOf" srcId="{2834ABDB-991A-41C4-A29C-91C4FED211FC}" destId="{4D4244D9-08A8-4176-A93A-FDF3D09B991C}" srcOrd="1" destOrd="0" presId="urn:microsoft.com/office/officeart/2005/8/layout/hList7"/>
    <dgm:cxn modelId="{8AB5D18A-96AA-4FE7-BD92-C6210612C95B}" type="presParOf" srcId="{5B3F664E-8597-4D31-AF0F-3AC4BD0C630D}" destId="{52D8A802-C6E9-436C-805F-AE8756E65A6D}" srcOrd="0" destOrd="0" presId="urn:microsoft.com/office/officeart/2005/8/layout/hList7"/>
    <dgm:cxn modelId="{D45ACD9E-26BD-45C6-A44C-B253AA70FE40}" type="presParOf" srcId="{5B3F664E-8597-4D31-AF0F-3AC4BD0C630D}" destId="{61DD1EAF-573B-493B-8843-6CD308D2FCB4}" srcOrd="1" destOrd="0" presId="urn:microsoft.com/office/officeart/2005/8/layout/hList7"/>
    <dgm:cxn modelId="{4E4F7BC0-3CBA-4AD6-BBCF-675722902CC5}" type="presParOf" srcId="{61DD1EAF-573B-493B-8843-6CD308D2FCB4}" destId="{203444E8-1DAF-4927-B40E-BD999F7F6C9E}" srcOrd="0" destOrd="0" presId="urn:microsoft.com/office/officeart/2005/8/layout/hList7"/>
    <dgm:cxn modelId="{A98DD9E9-7586-4C68-B57D-4A798A1C06F7}" type="presParOf" srcId="{203444E8-1DAF-4927-B40E-BD999F7F6C9E}" destId="{B9E0D893-73E1-4FD4-A2A2-D79D670BEC17}" srcOrd="0" destOrd="0" presId="urn:microsoft.com/office/officeart/2005/8/layout/hList7"/>
    <dgm:cxn modelId="{46078CA4-3FDF-47C4-883A-4BE12C41265B}" type="presParOf" srcId="{203444E8-1DAF-4927-B40E-BD999F7F6C9E}" destId="{7627B74E-49C9-4578-8115-FBC04DA98951}" srcOrd="1" destOrd="0" presId="urn:microsoft.com/office/officeart/2005/8/layout/hList7"/>
    <dgm:cxn modelId="{E2F0DBCC-59F1-4D1B-91A7-43BA20B5FC2C}" type="presParOf" srcId="{203444E8-1DAF-4927-B40E-BD999F7F6C9E}" destId="{B6CF2FD8-BD16-4657-971A-7ACC80E35943}" srcOrd="2" destOrd="0" presId="urn:microsoft.com/office/officeart/2005/8/layout/hList7"/>
    <dgm:cxn modelId="{0D962229-3926-4F01-AEF9-E0B3FA79FD1D}" type="presParOf" srcId="{203444E8-1DAF-4927-B40E-BD999F7F6C9E}" destId="{F979F5F6-E135-4C42-B3F2-B668E4ACA090}" srcOrd="3" destOrd="0" presId="urn:microsoft.com/office/officeart/2005/8/layout/hList7"/>
    <dgm:cxn modelId="{E9B5CAB9-3D01-40B2-AD61-8250B45A0F4E}" type="presParOf" srcId="{61DD1EAF-573B-493B-8843-6CD308D2FCB4}" destId="{226A338A-B239-45F1-BFE9-9EB0EB61D16F}" srcOrd="1" destOrd="0" presId="urn:microsoft.com/office/officeart/2005/8/layout/hList7"/>
    <dgm:cxn modelId="{899EF905-4B01-41FA-B8DF-CD916BDEA57D}" type="presParOf" srcId="{61DD1EAF-573B-493B-8843-6CD308D2FCB4}" destId="{D0E8DB01-3350-41A3-B0FF-3A64613F3CCA}" srcOrd="2" destOrd="0" presId="urn:microsoft.com/office/officeart/2005/8/layout/hList7"/>
    <dgm:cxn modelId="{792B3CA4-7180-429A-93B6-EA86CE95DFEA}" type="presParOf" srcId="{D0E8DB01-3350-41A3-B0FF-3A64613F3CCA}" destId="{0AA7B460-4511-4AA1-AAC1-B55BA3C7E2E3}" srcOrd="0" destOrd="0" presId="urn:microsoft.com/office/officeart/2005/8/layout/hList7"/>
    <dgm:cxn modelId="{A5137CD5-B35D-44B9-8BAA-2681061FFE50}" type="presParOf" srcId="{D0E8DB01-3350-41A3-B0FF-3A64613F3CCA}" destId="{E8F253A6-F484-4235-A4C0-3584C9871E11}" srcOrd="1" destOrd="0" presId="urn:microsoft.com/office/officeart/2005/8/layout/hList7"/>
    <dgm:cxn modelId="{E1779E88-67EE-4918-A7A6-AD8A0AE8CACD}" type="presParOf" srcId="{D0E8DB01-3350-41A3-B0FF-3A64613F3CCA}" destId="{8A3F776C-7A1C-415C-8AD3-97BDB0974224}" srcOrd="2" destOrd="0" presId="urn:microsoft.com/office/officeart/2005/8/layout/hList7"/>
    <dgm:cxn modelId="{40648D3F-B203-4DED-897D-F991486A02D7}" type="presParOf" srcId="{D0E8DB01-3350-41A3-B0FF-3A64613F3CCA}" destId="{FFB9C2B4-99B8-4FBF-8D34-79B4674FB859}" srcOrd="3" destOrd="0" presId="urn:microsoft.com/office/officeart/2005/8/layout/hList7"/>
    <dgm:cxn modelId="{57804892-23EA-4D02-9C3F-872E4F12D4AC}" type="presParOf" srcId="{61DD1EAF-573B-493B-8843-6CD308D2FCB4}" destId="{F7838D39-1D2F-4B56-8A63-91F1359CF71F}" srcOrd="3" destOrd="0" presId="urn:microsoft.com/office/officeart/2005/8/layout/hList7"/>
    <dgm:cxn modelId="{412B4BE1-8DB4-4898-AA76-BDD2312C8FCF}" type="presParOf" srcId="{61DD1EAF-573B-493B-8843-6CD308D2FCB4}" destId="{C6036072-0B1B-4C02-815A-3F6EFA1267D7}" srcOrd="4" destOrd="0" presId="urn:microsoft.com/office/officeart/2005/8/layout/hList7"/>
    <dgm:cxn modelId="{71BB33D7-510F-4F0E-820F-7B131A6045DF}" type="presParOf" srcId="{C6036072-0B1B-4C02-815A-3F6EFA1267D7}" destId="{A5F13B89-8E16-4A76-AF39-3A6AFCAFF7E6}" srcOrd="0" destOrd="0" presId="urn:microsoft.com/office/officeart/2005/8/layout/hList7"/>
    <dgm:cxn modelId="{59BF64D0-129D-4DCE-A0A7-91CA3EB5F48C}" type="presParOf" srcId="{C6036072-0B1B-4C02-815A-3F6EFA1267D7}" destId="{B0AD534F-31D5-4240-A5AF-69BC4FA298E4}" srcOrd="1" destOrd="0" presId="urn:microsoft.com/office/officeart/2005/8/layout/hList7"/>
    <dgm:cxn modelId="{5950B067-AE25-4112-9546-ECE54CF50A0F}" type="presParOf" srcId="{C6036072-0B1B-4C02-815A-3F6EFA1267D7}" destId="{2A07813A-575A-4192-BE84-A2E60C3032D2}" srcOrd="2" destOrd="0" presId="urn:microsoft.com/office/officeart/2005/8/layout/hList7"/>
    <dgm:cxn modelId="{A6609584-027D-4E85-8475-FB9EC46ACE00}" type="presParOf" srcId="{C6036072-0B1B-4C02-815A-3F6EFA1267D7}" destId="{9B56F1D4-DFF5-48FE-9CCD-D684E9D128D7}" srcOrd="3" destOrd="0" presId="urn:microsoft.com/office/officeart/2005/8/layout/hList7"/>
    <dgm:cxn modelId="{EEF10D85-2ABC-42A5-94C2-92E735CCD60E}" type="presParOf" srcId="{61DD1EAF-573B-493B-8843-6CD308D2FCB4}" destId="{1EE0BB2E-2D02-416B-9597-4693C056BE10}" srcOrd="5" destOrd="0" presId="urn:microsoft.com/office/officeart/2005/8/layout/hList7"/>
    <dgm:cxn modelId="{D1F503D5-96DB-4B09-8745-18AB875D5692}" type="presParOf" srcId="{61DD1EAF-573B-493B-8843-6CD308D2FCB4}" destId="{658A76A1-C289-482D-BA37-A50AC4959CAB}" srcOrd="6" destOrd="0" presId="urn:microsoft.com/office/officeart/2005/8/layout/hList7"/>
    <dgm:cxn modelId="{C5AA8F2C-3596-4A45-8EA4-1D86E0072C7E}" type="presParOf" srcId="{658A76A1-C289-482D-BA37-A50AC4959CAB}" destId="{333769AE-01E4-42CB-93C5-28A85F829D5E}" srcOrd="0" destOrd="0" presId="urn:microsoft.com/office/officeart/2005/8/layout/hList7"/>
    <dgm:cxn modelId="{C746A1BB-2DAA-40F4-95CF-E504B79662EC}" type="presParOf" srcId="{658A76A1-C289-482D-BA37-A50AC4959CAB}" destId="{4D4244D9-08A8-4176-A93A-FDF3D09B991C}" srcOrd="1" destOrd="0" presId="urn:microsoft.com/office/officeart/2005/8/layout/hList7"/>
    <dgm:cxn modelId="{74BB2A50-40A4-4639-BC03-7C09576873D6}" type="presParOf" srcId="{658A76A1-C289-482D-BA37-A50AC4959CAB}" destId="{8081A802-164C-4D0D-B3B7-524F13962EDD}" srcOrd="2" destOrd="0" presId="urn:microsoft.com/office/officeart/2005/8/layout/hList7"/>
    <dgm:cxn modelId="{C0B834BF-3794-46F8-8551-61C507826343}" type="presParOf" srcId="{658A76A1-C289-482D-BA37-A50AC4959CAB}" destId="{FCB89C78-5DD1-4CDF-8F06-48E960F8A00E}" srcOrd="3" destOrd="0" presId="urn:microsoft.com/office/officeart/2005/8/layout/hList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6281CF-B11E-4019-8E82-759845997202}" type="doc">
      <dgm:prSet loTypeId="urn:microsoft.com/office/officeart/2005/8/layout/hList7" loCatId="list" qsTypeId="urn:microsoft.com/office/officeart/2005/8/quickstyle/simple1" qsCatId="simple" csTypeId="urn:microsoft.com/office/officeart/2005/8/colors/colorful4" csCatId="colorful" phldr="1"/>
      <dgm:spPr/>
    </dgm:pt>
    <dgm:pt modelId="{183A6FF8-A239-4707-86A9-53CA1444CC23}">
      <dgm:prSet phldrT="[Text]" custT="1"/>
      <dgm:spPr>
        <a:solidFill>
          <a:srgbClr val="2082C5"/>
        </a:solidFill>
      </dgm:spPr>
      <dgm:t>
        <a:bodyPr/>
        <a:lstStyle/>
        <a:p>
          <a:endParaRPr lang="sr-Latn-RS" sz="2100" b="1" dirty="0" smtClean="0"/>
        </a:p>
        <a:p>
          <a:r>
            <a:rPr lang="sr-Latn-RS" sz="2100" b="1" dirty="0" smtClean="0"/>
            <a:t>to create A PUBLIC</a:t>
          </a:r>
        </a:p>
        <a:p>
          <a:r>
            <a:rPr lang="sr-Latn-RS" sz="2100" b="1" dirty="0" smtClean="0"/>
            <a:t>IDENTITY</a:t>
          </a:r>
          <a:endParaRPr lang="en-US" sz="2100" b="1" dirty="0"/>
        </a:p>
      </dgm:t>
    </dgm:pt>
    <dgm:pt modelId="{DE2D03D4-5E6C-4B3A-BF60-C79F631D3AA6}" type="parTrans" cxnId="{E2E5DD10-911B-4DCC-B471-B0E6B6499A4E}">
      <dgm:prSet/>
      <dgm:spPr/>
      <dgm:t>
        <a:bodyPr/>
        <a:lstStyle/>
        <a:p>
          <a:endParaRPr lang="en-US"/>
        </a:p>
      </dgm:t>
    </dgm:pt>
    <dgm:pt modelId="{617E3ABD-267F-408F-BCD8-87E94D6F0950}" type="sibTrans" cxnId="{E2E5DD10-911B-4DCC-B471-B0E6B6499A4E}">
      <dgm:prSet/>
      <dgm:spPr/>
      <dgm:t>
        <a:bodyPr/>
        <a:lstStyle/>
        <a:p>
          <a:endParaRPr lang="en-US"/>
        </a:p>
      </dgm:t>
    </dgm:pt>
    <dgm:pt modelId="{DF4B65E7-0294-48EB-BE9F-10D07D7014D8}">
      <dgm:prSet phldrT="[Text]" custT="1"/>
      <dgm:spPr/>
      <dgm:t>
        <a:bodyPr/>
        <a:lstStyle/>
        <a:p>
          <a:endParaRPr lang="sr-Latn-RS" sz="2100" b="1" dirty="0" smtClean="0"/>
        </a:p>
        <a:p>
          <a:r>
            <a:rPr lang="sr-Latn-RS" sz="2100" b="1" dirty="0" smtClean="0"/>
            <a:t>to offer up-to-date</a:t>
          </a:r>
        </a:p>
        <a:p>
          <a:r>
            <a:rPr lang="sr-Latn-RS" sz="2100" b="1" dirty="0" smtClean="0"/>
            <a:t>INFORMATION</a:t>
          </a:r>
          <a:endParaRPr lang="en-US" sz="2100" b="1" dirty="0"/>
        </a:p>
      </dgm:t>
    </dgm:pt>
    <dgm:pt modelId="{6ED30049-10CD-4471-865C-506D6E41663C}" type="parTrans" cxnId="{312DA5E3-8B4E-4B7E-B422-E0044237091C}">
      <dgm:prSet/>
      <dgm:spPr/>
      <dgm:t>
        <a:bodyPr/>
        <a:lstStyle/>
        <a:p>
          <a:endParaRPr lang="en-US"/>
        </a:p>
      </dgm:t>
    </dgm:pt>
    <dgm:pt modelId="{10F1FF4D-8644-4659-BC86-2B0B2D8B1C7A}" type="sibTrans" cxnId="{312DA5E3-8B4E-4B7E-B422-E0044237091C}">
      <dgm:prSet/>
      <dgm:spPr/>
      <dgm:t>
        <a:bodyPr/>
        <a:lstStyle/>
        <a:p>
          <a:endParaRPr lang="en-US"/>
        </a:p>
      </dgm:t>
    </dgm:pt>
    <dgm:pt modelId="{F7501ECB-2435-43B8-89E1-C78F3DAFDF76}">
      <dgm:prSet phldrT="[Text]" custT="1"/>
      <dgm:spPr/>
      <dgm:t>
        <a:bodyPr/>
        <a:lstStyle/>
        <a:p>
          <a:endParaRPr lang="sr-Latn-RS" sz="2100" b="1" dirty="0" smtClean="0"/>
        </a:p>
        <a:p>
          <a:r>
            <a:rPr lang="sr-Latn-RS" sz="2100" b="1" dirty="0" smtClean="0"/>
            <a:t>to establish public</a:t>
          </a:r>
        </a:p>
        <a:p>
          <a:r>
            <a:rPr lang="sr-Latn-RS" sz="2100" b="1" dirty="0" smtClean="0"/>
            <a:t>COMMUNICATION</a:t>
          </a:r>
          <a:endParaRPr lang="en-US" sz="2100" b="1" dirty="0"/>
        </a:p>
      </dgm:t>
    </dgm:pt>
    <dgm:pt modelId="{4F1391DB-3EBE-4DD4-83CC-B87D48FBA280}" type="sibTrans" cxnId="{DB779F9B-F9E9-4966-802D-60FF5AA5D720}">
      <dgm:prSet/>
      <dgm:spPr/>
      <dgm:t>
        <a:bodyPr/>
        <a:lstStyle/>
        <a:p>
          <a:endParaRPr lang="en-US"/>
        </a:p>
      </dgm:t>
    </dgm:pt>
    <dgm:pt modelId="{D0D6611F-85CC-4F40-9F28-C08C862AA049}" type="parTrans" cxnId="{DB779F9B-F9E9-4966-802D-60FF5AA5D720}">
      <dgm:prSet/>
      <dgm:spPr/>
      <dgm:t>
        <a:bodyPr/>
        <a:lstStyle/>
        <a:p>
          <a:endParaRPr lang="en-US"/>
        </a:p>
      </dgm:t>
    </dgm:pt>
    <dgm:pt modelId="{5B3F664E-8597-4D31-AF0F-3AC4BD0C630D}" type="pres">
      <dgm:prSet presAssocID="{466281CF-B11E-4019-8E82-759845997202}" presName="Name0" presStyleCnt="0">
        <dgm:presLayoutVars>
          <dgm:dir/>
          <dgm:resizeHandles val="exact"/>
        </dgm:presLayoutVars>
      </dgm:prSet>
      <dgm:spPr/>
    </dgm:pt>
    <dgm:pt modelId="{52D8A802-C6E9-436C-805F-AE8756E65A6D}" type="pres">
      <dgm:prSet presAssocID="{466281CF-B11E-4019-8E82-759845997202}" presName="fgShape" presStyleLbl="fgShp" presStyleIdx="0" presStyleCnt="1" custScaleY="85185" custLinFactNeighborY="14815"/>
      <dgm:spPr/>
    </dgm:pt>
    <dgm:pt modelId="{61DD1EAF-573B-493B-8843-6CD308D2FCB4}" type="pres">
      <dgm:prSet presAssocID="{466281CF-B11E-4019-8E82-759845997202}" presName="linComp" presStyleCnt="0"/>
      <dgm:spPr/>
    </dgm:pt>
    <dgm:pt modelId="{203444E8-1DAF-4927-B40E-BD999F7F6C9E}" type="pres">
      <dgm:prSet presAssocID="{183A6FF8-A239-4707-86A9-53CA1444CC23}" presName="compNode" presStyleCnt="0"/>
      <dgm:spPr/>
    </dgm:pt>
    <dgm:pt modelId="{B9E0D893-73E1-4FD4-A2A2-D79D670BEC17}" type="pres">
      <dgm:prSet presAssocID="{183A6FF8-A239-4707-86A9-53CA1444CC23}" presName="bkgdShape" presStyleLbl="node1" presStyleIdx="0" presStyleCnt="3"/>
      <dgm:spPr/>
      <dgm:t>
        <a:bodyPr/>
        <a:lstStyle/>
        <a:p>
          <a:endParaRPr lang="en-US"/>
        </a:p>
      </dgm:t>
    </dgm:pt>
    <dgm:pt modelId="{7627B74E-49C9-4578-8115-FBC04DA98951}" type="pres">
      <dgm:prSet presAssocID="{183A6FF8-A239-4707-86A9-53CA1444CC23}" presName="nodeTx" presStyleLbl="node1" presStyleIdx="0" presStyleCnt="3">
        <dgm:presLayoutVars>
          <dgm:bulletEnabled val="1"/>
        </dgm:presLayoutVars>
      </dgm:prSet>
      <dgm:spPr/>
      <dgm:t>
        <a:bodyPr/>
        <a:lstStyle/>
        <a:p>
          <a:endParaRPr lang="en-US"/>
        </a:p>
      </dgm:t>
    </dgm:pt>
    <dgm:pt modelId="{B6CF2FD8-BD16-4657-971A-7ACC80E35943}" type="pres">
      <dgm:prSet presAssocID="{183A6FF8-A239-4707-86A9-53CA1444CC23}" presName="invisiNode" presStyleLbl="node1" presStyleIdx="0" presStyleCnt="3"/>
      <dgm:spPr/>
    </dgm:pt>
    <dgm:pt modelId="{F979F5F6-E135-4C42-B3F2-B668E4ACA090}" type="pres">
      <dgm:prSet presAssocID="{183A6FF8-A239-4707-86A9-53CA1444CC23}" presName="imagNode" presStyleLbl="fgImgPlace1" presStyleIdx="0" presStyleCnt="3" custScaleX="135828" custScaleY="135828" custLinFactNeighborX="-3530" custLinFactNeighborY="14123"/>
      <dgm:spPr/>
    </dgm:pt>
    <dgm:pt modelId="{226A338A-B239-45F1-BFE9-9EB0EB61D16F}" type="pres">
      <dgm:prSet presAssocID="{617E3ABD-267F-408F-BCD8-87E94D6F0950}" presName="sibTrans" presStyleLbl="sibTrans2D1" presStyleIdx="0" presStyleCnt="0"/>
      <dgm:spPr/>
      <dgm:t>
        <a:bodyPr/>
        <a:lstStyle/>
        <a:p>
          <a:endParaRPr lang="en-US"/>
        </a:p>
      </dgm:t>
    </dgm:pt>
    <dgm:pt modelId="{D0E8DB01-3350-41A3-B0FF-3A64613F3CCA}" type="pres">
      <dgm:prSet presAssocID="{DF4B65E7-0294-48EB-BE9F-10D07D7014D8}" presName="compNode" presStyleCnt="0"/>
      <dgm:spPr/>
    </dgm:pt>
    <dgm:pt modelId="{0AA7B460-4511-4AA1-AAC1-B55BA3C7E2E3}" type="pres">
      <dgm:prSet presAssocID="{DF4B65E7-0294-48EB-BE9F-10D07D7014D8}" presName="bkgdShape" presStyleLbl="node1" presStyleIdx="1" presStyleCnt="3"/>
      <dgm:spPr/>
      <dgm:t>
        <a:bodyPr/>
        <a:lstStyle/>
        <a:p>
          <a:endParaRPr lang="en-US"/>
        </a:p>
      </dgm:t>
    </dgm:pt>
    <dgm:pt modelId="{E8F253A6-F484-4235-A4C0-3584C9871E11}" type="pres">
      <dgm:prSet presAssocID="{DF4B65E7-0294-48EB-BE9F-10D07D7014D8}" presName="nodeTx" presStyleLbl="node1" presStyleIdx="1" presStyleCnt="3">
        <dgm:presLayoutVars>
          <dgm:bulletEnabled val="1"/>
        </dgm:presLayoutVars>
      </dgm:prSet>
      <dgm:spPr/>
      <dgm:t>
        <a:bodyPr/>
        <a:lstStyle/>
        <a:p>
          <a:endParaRPr lang="en-US"/>
        </a:p>
      </dgm:t>
    </dgm:pt>
    <dgm:pt modelId="{8A3F776C-7A1C-415C-8AD3-97BDB0974224}" type="pres">
      <dgm:prSet presAssocID="{DF4B65E7-0294-48EB-BE9F-10D07D7014D8}" presName="invisiNode" presStyleLbl="node1" presStyleIdx="1" presStyleCnt="3"/>
      <dgm:spPr/>
    </dgm:pt>
    <dgm:pt modelId="{FFB9C2B4-99B8-4FBF-8D34-79B4674FB859}" type="pres">
      <dgm:prSet presAssocID="{DF4B65E7-0294-48EB-BE9F-10D07D7014D8}" presName="imagNode" presStyleLbl="fgImgPlace1" presStyleIdx="1" presStyleCnt="3" custScaleX="135828" custScaleY="135828" custLinFactNeighborY="14123"/>
      <dgm:spPr/>
    </dgm:pt>
    <dgm:pt modelId="{F7838D39-1D2F-4B56-8A63-91F1359CF71F}" type="pres">
      <dgm:prSet presAssocID="{10F1FF4D-8644-4659-BC86-2B0B2D8B1C7A}" presName="sibTrans" presStyleLbl="sibTrans2D1" presStyleIdx="0" presStyleCnt="0"/>
      <dgm:spPr/>
      <dgm:t>
        <a:bodyPr/>
        <a:lstStyle/>
        <a:p>
          <a:endParaRPr lang="en-US"/>
        </a:p>
      </dgm:t>
    </dgm:pt>
    <dgm:pt modelId="{C6036072-0B1B-4C02-815A-3F6EFA1267D7}" type="pres">
      <dgm:prSet presAssocID="{F7501ECB-2435-43B8-89E1-C78F3DAFDF76}" presName="compNode" presStyleCnt="0"/>
      <dgm:spPr/>
    </dgm:pt>
    <dgm:pt modelId="{A5F13B89-8E16-4A76-AF39-3A6AFCAFF7E6}" type="pres">
      <dgm:prSet presAssocID="{F7501ECB-2435-43B8-89E1-C78F3DAFDF76}" presName="bkgdShape" presStyleLbl="node1" presStyleIdx="2" presStyleCnt="3"/>
      <dgm:spPr/>
      <dgm:t>
        <a:bodyPr/>
        <a:lstStyle/>
        <a:p>
          <a:endParaRPr lang="en-US"/>
        </a:p>
      </dgm:t>
    </dgm:pt>
    <dgm:pt modelId="{B0AD534F-31D5-4240-A5AF-69BC4FA298E4}" type="pres">
      <dgm:prSet presAssocID="{F7501ECB-2435-43B8-89E1-C78F3DAFDF76}" presName="nodeTx" presStyleLbl="node1" presStyleIdx="2" presStyleCnt="3">
        <dgm:presLayoutVars>
          <dgm:bulletEnabled val="1"/>
        </dgm:presLayoutVars>
      </dgm:prSet>
      <dgm:spPr/>
      <dgm:t>
        <a:bodyPr/>
        <a:lstStyle/>
        <a:p>
          <a:endParaRPr lang="en-US"/>
        </a:p>
      </dgm:t>
    </dgm:pt>
    <dgm:pt modelId="{2A07813A-575A-4192-BE84-A2E60C3032D2}" type="pres">
      <dgm:prSet presAssocID="{F7501ECB-2435-43B8-89E1-C78F3DAFDF76}" presName="invisiNode" presStyleLbl="node1" presStyleIdx="2" presStyleCnt="3"/>
      <dgm:spPr/>
    </dgm:pt>
    <dgm:pt modelId="{9B56F1D4-DFF5-48FE-9CCD-D684E9D128D7}" type="pres">
      <dgm:prSet presAssocID="{F7501ECB-2435-43B8-89E1-C78F3DAFDF76}" presName="imagNode" presStyleLbl="fgImgPlace1" presStyleIdx="2" presStyleCnt="3" custScaleX="135828" custScaleY="135828" custLinFactNeighborX="3530" custLinFactNeighborY="20306"/>
      <dgm:spPr/>
    </dgm:pt>
  </dgm:ptLst>
  <dgm:cxnLst>
    <dgm:cxn modelId="{4CF942B9-3FF9-4D64-BCD5-E04CE1CECCF6}" type="presOf" srcId="{F7501ECB-2435-43B8-89E1-C78F3DAFDF76}" destId="{B0AD534F-31D5-4240-A5AF-69BC4FA298E4}" srcOrd="1" destOrd="0" presId="urn:microsoft.com/office/officeart/2005/8/layout/hList7"/>
    <dgm:cxn modelId="{E2E5DD10-911B-4DCC-B471-B0E6B6499A4E}" srcId="{466281CF-B11E-4019-8E82-759845997202}" destId="{183A6FF8-A239-4707-86A9-53CA1444CC23}" srcOrd="0" destOrd="0" parTransId="{DE2D03D4-5E6C-4B3A-BF60-C79F631D3AA6}" sibTransId="{617E3ABD-267F-408F-BCD8-87E94D6F0950}"/>
    <dgm:cxn modelId="{C00C6041-0A75-408D-82D4-25E0F0340D54}" type="presOf" srcId="{10F1FF4D-8644-4659-BC86-2B0B2D8B1C7A}" destId="{F7838D39-1D2F-4B56-8A63-91F1359CF71F}" srcOrd="0" destOrd="0" presId="urn:microsoft.com/office/officeart/2005/8/layout/hList7"/>
    <dgm:cxn modelId="{9800A162-8508-401D-A278-769BFE5474D3}" type="presOf" srcId="{466281CF-B11E-4019-8E82-759845997202}" destId="{5B3F664E-8597-4D31-AF0F-3AC4BD0C630D}" srcOrd="0" destOrd="0" presId="urn:microsoft.com/office/officeart/2005/8/layout/hList7"/>
    <dgm:cxn modelId="{DB779F9B-F9E9-4966-802D-60FF5AA5D720}" srcId="{466281CF-B11E-4019-8E82-759845997202}" destId="{F7501ECB-2435-43B8-89E1-C78F3DAFDF76}" srcOrd="2" destOrd="0" parTransId="{D0D6611F-85CC-4F40-9F28-C08C862AA049}" sibTransId="{4F1391DB-3EBE-4DD4-83CC-B87D48FBA280}"/>
    <dgm:cxn modelId="{FC8FC288-6F87-4025-A86D-22EE32418BCA}" type="presOf" srcId="{F7501ECB-2435-43B8-89E1-C78F3DAFDF76}" destId="{A5F13B89-8E16-4A76-AF39-3A6AFCAFF7E6}" srcOrd="0" destOrd="0" presId="urn:microsoft.com/office/officeart/2005/8/layout/hList7"/>
    <dgm:cxn modelId="{312DA5E3-8B4E-4B7E-B422-E0044237091C}" srcId="{466281CF-B11E-4019-8E82-759845997202}" destId="{DF4B65E7-0294-48EB-BE9F-10D07D7014D8}" srcOrd="1" destOrd="0" parTransId="{6ED30049-10CD-4471-865C-506D6E41663C}" sibTransId="{10F1FF4D-8644-4659-BC86-2B0B2D8B1C7A}"/>
    <dgm:cxn modelId="{CF38F918-F7B2-455B-B328-2050E172032A}" type="presOf" srcId="{183A6FF8-A239-4707-86A9-53CA1444CC23}" destId="{7627B74E-49C9-4578-8115-FBC04DA98951}" srcOrd="1" destOrd="0" presId="urn:microsoft.com/office/officeart/2005/8/layout/hList7"/>
    <dgm:cxn modelId="{785F0A9D-1744-4F2A-A376-E1DF0552B0F0}" type="presOf" srcId="{617E3ABD-267F-408F-BCD8-87E94D6F0950}" destId="{226A338A-B239-45F1-BFE9-9EB0EB61D16F}" srcOrd="0" destOrd="0" presId="urn:microsoft.com/office/officeart/2005/8/layout/hList7"/>
    <dgm:cxn modelId="{33DAA620-2798-414C-900A-88A92CB55A73}" type="presOf" srcId="{DF4B65E7-0294-48EB-BE9F-10D07D7014D8}" destId="{E8F253A6-F484-4235-A4C0-3584C9871E11}" srcOrd="1" destOrd="0" presId="urn:microsoft.com/office/officeart/2005/8/layout/hList7"/>
    <dgm:cxn modelId="{8888B1A1-7BE2-4A73-B70E-AC346BB84AE6}" type="presOf" srcId="{183A6FF8-A239-4707-86A9-53CA1444CC23}" destId="{B9E0D893-73E1-4FD4-A2A2-D79D670BEC17}" srcOrd="0" destOrd="0" presId="urn:microsoft.com/office/officeart/2005/8/layout/hList7"/>
    <dgm:cxn modelId="{48E35CEE-0A8E-4218-A2D0-952729A78789}" type="presOf" srcId="{DF4B65E7-0294-48EB-BE9F-10D07D7014D8}" destId="{0AA7B460-4511-4AA1-AAC1-B55BA3C7E2E3}" srcOrd="0" destOrd="0" presId="urn:microsoft.com/office/officeart/2005/8/layout/hList7"/>
    <dgm:cxn modelId="{314B4574-B1AC-4F1E-A175-D2F7BFD87D0B}" type="presParOf" srcId="{5B3F664E-8597-4D31-AF0F-3AC4BD0C630D}" destId="{52D8A802-C6E9-436C-805F-AE8756E65A6D}" srcOrd="0" destOrd="0" presId="urn:microsoft.com/office/officeart/2005/8/layout/hList7"/>
    <dgm:cxn modelId="{3F1C506C-AF61-452B-972A-13F90E15B2C2}" type="presParOf" srcId="{5B3F664E-8597-4D31-AF0F-3AC4BD0C630D}" destId="{61DD1EAF-573B-493B-8843-6CD308D2FCB4}" srcOrd="1" destOrd="0" presId="urn:microsoft.com/office/officeart/2005/8/layout/hList7"/>
    <dgm:cxn modelId="{541ABAFA-B1C5-49BD-9093-B2461B57A141}" type="presParOf" srcId="{61DD1EAF-573B-493B-8843-6CD308D2FCB4}" destId="{203444E8-1DAF-4927-B40E-BD999F7F6C9E}" srcOrd="0" destOrd="0" presId="urn:microsoft.com/office/officeart/2005/8/layout/hList7"/>
    <dgm:cxn modelId="{25022286-EFFB-4D45-ABDA-67303F1C3690}" type="presParOf" srcId="{203444E8-1DAF-4927-B40E-BD999F7F6C9E}" destId="{B9E0D893-73E1-4FD4-A2A2-D79D670BEC17}" srcOrd="0" destOrd="0" presId="urn:microsoft.com/office/officeart/2005/8/layout/hList7"/>
    <dgm:cxn modelId="{8C80D9D3-FD2E-4530-A40F-5729BFD1D882}" type="presParOf" srcId="{203444E8-1DAF-4927-B40E-BD999F7F6C9E}" destId="{7627B74E-49C9-4578-8115-FBC04DA98951}" srcOrd="1" destOrd="0" presId="urn:microsoft.com/office/officeart/2005/8/layout/hList7"/>
    <dgm:cxn modelId="{2FD627E7-6E10-4948-A7C0-FC91329D667D}" type="presParOf" srcId="{203444E8-1DAF-4927-B40E-BD999F7F6C9E}" destId="{B6CF2FD8-BD16-4657-971A-7ACC80E35943}" srcOrd="2" destOrd="0" presId="urn:microsoft.com/office/officeart/2005/8/layout/hList7"/>
    <dgm:cxn modelId="{9B5C4C0B-78C8-42CC-A85A-FCF14D595DAE}" type="presParOf" srcId="{203444E8-1DAF-4927-B40E-BD999F7F6C9E}" destId="{F979F5F6-E135-4C42-B3F2-B668E4ACA090}" srcOrd="3" destOrd="0" presId="urn:microsoft.com/office/officeart/2005/8/layout/hList7"/>
    <dgm:cxn modelId="{32A2FCFE-0D53-46C1-8C98-43991B1C1680}" type="presParOf" srcId="{61DD1EAF-573B-493B-8843-6CD308D2FCB4}" destId="{226A338A-B239-45F1-BFE9-9EB0EB61D16F}" srcOrd="1" destOrd="0" presId="urn:microsoft.com/office/officeart/2005/8/layout/hList7"/>
    <dgm:cxn modelId="{DE489BDA-1FC9-4D61-92BC-7E6713E828B9}" type="presParOf" srcId="{61DD1EAF-573B-493B-8843-6CD308D2FCB4}" destId="{D0E8DB01-3350-41A3-B0FF-3A64613F3CCA}" srcOrd="2" destOrd="0" presId="urn:microsoft.com/office/officeart/2005/8/layout/hList7"/>
    <dgm:cxn modelId="{BF0CC4BF-720C-4788-86FF-68999B9C221F}" type="presParOf" srcId="{D0E8DB01-3350-41A3-B0FF-3A64613F3CCA}" destId="{0AA7B460-4511-4AA1-AAC1-B55BA3C7E2E3}" srcOrd="0" destOrd="0" presId="urn:microsoft.com/office/officeart/2005/8/layout/hList7"/>
    <dgm:cxn modelId="{0E2D4929-150A-49F7-9886-249C9F83DE0E}" type="presParOf" srcId="{D0E8DB01-3350-41A3-B0FF-3A64613F3CCA}" destId="{E8F253A6-F484-4235-A4C0-3584C9871E11}" srcOrd="1" destOrd="0" presId="urn:microsoft.com/office/officeart/2005/8/layout/hList7"/>
    <dgm:cxn modelId="{1C033F0D-E2DD-4C97-8CBD-F5316ACDC8DC}" type="presParOf" srcId="{D0E8DB01-3350-41A3-B0FF-3A64613F3CCA}" destId="{8A3F776C-7A1C-415C-8AD3-97BDB0974224}" srcOrd="2" destOrd="0" presId="urn:microsoft.com/office/officeart/2005/8/layout/hList7"/>
    <dgm:cxn modelId="{9A4DB16A-4829-4EFA-B924-4895ED33FD76}" type="presParOf" srcId="{D0E8DB01-3350-41A3-B0FF-3A64613F3CCA}" destId="{FFB9C2B4-99B8-4FBF-8D34-79B4674FB859}" srcOrd="3" destOrd="0" presId="urn:microsoft.com/office/officeart/2005/8/layout/hList7"/>
    <dgm:cxn modelId="{D01F934D-03AC-4F4B-A2A5-494A2B769E05}" type="presParOf" srcId="{61DD1EAF-573B-493B-8843-6CD308D2FCB4}" destId="{F7838D39-1D2F-4B56-8A63-91F1359CF71F}" srcOrd="3" destOrd="0" presId="urn:microsoft.com/office/officeart/2005/8/layout/hList7"/>
    <dgm:cxn modelId="{E06C1B84-D3B6-4B8C-A09C-87E2E64159FB}" type="presParOf" srcId="{61DD1EAF-573B-493B-8843-6CD308D2FCB4}" destId="{C6036072-0B1B-4C02-815A-3F6EFA1267D7}" srcOrd="4" destOrd="0" presId="urn:microsoft.com/office/officeart/2005/8/layout/hList7"/>
    <dgm:cxn modelId="{1C935DC9-A6F8-45FC-99D1-698393CFDF4F}" type="presParOf" srcId="{C6036072-0B1B-4C02-815A-3F6EFA1267D7}" destId="{A5F13B89-8E16-4A76-AF39-3A6AFCAFF7E6}" srcOrd="0" destOrd="0" presId="urn:microsoft.com/office/officeart/2005/8/layout/hList7"/>
    <dgm:cxn modelId="{B2D6D58A-E55E-4B22-B2AB-11E34799E1C7}" type="presParOf" srcId="{C6036072-0B1B-4C02-815A-3F6EFA1267D7}" destId="{B0AD534F-31D5-4240-A5AF-69BC4FA298E4}" srcOrd="1" destOrd="0" presId="urn:microsoft.com/office/officeart/2005/8/layout/hList7"/>
    <dgm:cxn modelId="{31F795B9-84C5-4E54-B776-ECCC85E07D75}" type="presParOf" srcId="{C6036072-0B1B-4C02-815A-3F6EFA1267D7}" destId="{2A07813A-575A-4192-BE84-A2E60C3032D2}" srcOrd="2" destOrd="0" presId="urn:microsoft.com/office/officeart/2005/8/layout/hList7"/>
    <dgm:cxn modelId="{72A49189-DFDE-4DBE-A620-0BE4176AE441}" type="presParOf" srcId="{C6036072-0B1B-4C02-815A-3F6EFA1267D7}" destId="{9B56F1D4-DFF5-48FE-9CCD-D684E9D128D7}" srcOrd="3" destOrd="0" presId="urn:microsoft.com/office/officeart/2005/8/layout/hList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05263D-990D-448D-A0BF-21C00D1ED619}"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n-US"/>
        </a:p>
      </dgm:t>
    </dgm:pt>
    <dgm:pt modelId="{816BB56A-8EEC-4FF4-B07D-9558E7AE25A9}">
      <dgm:prSet phldrT="[Text]"/>
      <dgm:spPr/>
      <dgm:t>
        <a:bodyPr/>
        <a:lstStyle/>
        <a:p>
          <a:r>
            <a:rPr lang="en-US" dirty="0" smtClean="0"/>
            <a:t>PROJECT</a:t>
          </a:r>
          <a:endParaRPr lang="en-US" dirty="0"/>
        </a:p>
      </dgm:t>
    </dgm:pt>
    <dgm:pt modelId="{4CB9DDC1-F922-47D0-80DC-AF47F26A1712}" type="parTrans" cxnId="{E3462305-BF05-410E-8700-90F0AC111F3B}">
      <dgm:prSet/>
      <dgm:spPr/>
      <dgm:t>
        <a:bodyPr/>
        <a:lstStyle/>
        <a:p>
          <a:endParaRPr lang="en-US"/>
        </a:p>
      </dgm:t>
    </dgm:pt>
    <dgm:pt modelId="{260E94C7-46AD-4B9A-BA4E-A737D03475FF}" type="sibTrans" cxnId="{E3462305-BF05-410E-8700-90F0AC111F3B}">
      <dgm:prSet/>
      <dgm:spPr/>
      <dgm:t>
        <a:bodyPr/>
        <a:lstStyle/>
        <a:p>
          <a:endParaRPr lang="en-US"/>
        </a:p>
      </dgm:t>
    </dgm:pt>
    <dgm:pt modelId="{C9907558-AAF2-4A45-8E8A-DA2F2F01D9D2}">
      <dgm:prSet phldrT="[Text]" custT="1"/>
      <dgm:spPr/>
      <dgm:t>
        <a:bodyPr/>
        <a:lstStyle/>
        <a:p>
          <a:r>
            <a:rPr lang="en-US" sz="2000" dirty="0" smtClean="0"/>
            <a:t>LFM &amp; WORKPLAN</a:t>
          </a:r>
          <a:endParaRPr lang="en-US" sz="2000" dirty="0"/>
        </a:p>
      </dgm:t>
    </dgm:pt>
    <dgm:pt modelId="{14ED488C-036B-44B9-A287-27DB628622D5}" type="parTrans" cxnId="{4E2A10CF-4B19-47C4-A4F2-80BBC46408C7}">
      <dgm:prSet/>
      <dgm:spPr/>
      <dgm:t>
        <a:bodyPr/>
        <a:lstStyle/>
        <a:p>
          <a:endParaRPr lang="en-US"/>
        </a:p>
      </dgm:t>
    </dgm:pt>
    <dgm:pt modelId="{CE44E715-FDED-41A4-9DE9-566CCB855F05}" type="sibTrans" cxnId="{4E2A10CF-4B19-47C4-A4F2-80BBC46408C7}">
      <dgm:prSet/>
      <dgm:spPr/>
      <dgm:t>
        <a:bodyPr/>
        <a:lstStyle/>
        <a:p>
          <a:endParaRPr lang="en-US"/>
        </a:p>
      </dgm:t>
    </dgm:pt>
    <dgm:pt modelId="{4CBAB180-EBF3-4C51-8BB9-816922E79BCE}" type="pres">
      <dgm:prSet presAssocID="{6C05263D-990D-448D-A0BF-21C00D1ED619}" presName="outerComposite" presStyleCnt="0">
        <dgm:presLayoutVars>
          <dgm:chMax val="5"/>
          <dgm:dir/>
          <dgm:resizeHandles val="exact"/>
        </dgm:presLayoutVars>
      </dgm:prSet>
      <dgm:spPr/>
      <dgm:t>
        <a:bodyPr/>
        <a:lstStyle/>
        <a:p>
          <a:endParaRPr lang="en-US"/>
        </a:p>
      </dgm:t>
    </dgm:pt>
    <dgm:pt modelId="{B6D72C33-AD1F-43DD-B194-297246078F10}" type="pres">
      <dgm:prSet presAssocID="{6C05263D-990D-448D-A0BF-21C00D1ED619}" presName="dummyMaxCanvas" presStyleCnt="0">
        <dgm:presLayoutVars/>
      </dgm:prSet>
      <dgm:spPr/>
    </dgm:pt>
    <dgm:pt modelId="{C9B03DBC-E155-4646-AA38-3AE1D2178B49}" type="pres">
      <dgm:prSet presAssocID="{6C05263D-990D-448D-A0BF-21C00D1ED619}" presName="TwoNodes_1" presStyleLbl="node1" presStyleIdx="0" presStyleCnt="2">
        <dgm:presLayoutVars>
          <dgm:bulletEnabled val="1"/>
        </dgm:presLayoutVars>
      </dgm:prSet>
      <dgm:spPr/>
      <dgm:t>
        <a:bodyPr/>
        <a:lstStyle/>
        <a:p>
          <a:endParaRPr lang="en-US"/>
        </a:p>
      </dgm:t>
    </dgm:pt>
    <dgm:pt modelId="{6B3CCC8F-61BE-46B9-AFA6-88DA58B051A8}" type="pres">
      <dgm:prSet presAssocID="{6C05263D-990D-448D-A0BF-21C00D1ED619}" presName="TwoNodes_2" presStyleLbl="node1" presStyleIdx="1" presStyleCnt="2">
        <dgm:presLayoutVars>
          <dgm:bulletEnabled val="1"/>
        </dgm:presLayoutVars>
      </dgm:prSet>
      <dgm:spPr/>
      <dgm:t>
        <a:bodyPr/>
        <a:lstStyle/>
        <a:p>
          <a:endParaRPr lang="en-US"/>
        </a:p>
      </dgm:t>
    </dgm:pt>
    <dgm:pt modelId="{D24FFCA1-DD49-4846-9E6F-19CC0DEE48F8}" type="pres">
      <dgm:prSet presAssocID="{6C05263D-990D-448D-A0BF-21C00D1ED619}" presName="TwoConn_1-2" presStyleLbl="fgAccFollowNode1" presStyleIdx="0" presStyleCnt="1">
        <dgm:presLayoutVars>
          <dgm:bulletEnabled val="1"/>
        </dgm:presLayoutVars>
      </dgm:prSet>
      <dgm:spPr/>
      <dgm:t>
        <a:bodyPr/>
        <a:lstStyle/>
        <a:p>
          <a:endParaRPr lang="en-US"/>
        </a:p>
      </dgm:t>
    </dgm:pt>
    <dgm:pt modelId="{97F6C5D4-339B-4B68-AB16-F6F43D5E7A86}" type="pres">
      <dgm:prSet presAssocID="{6C05263D-990D-448D-A0BF-21C00D1ED619}" presName="TwoNodes_1_text" presStyleLbl="node1" presStyleIdx="1" presStyleCnt="2">
        <dgm:presLayoutVars>
          <dgm:bulletEnabled val="1"/>
        </dgm:presLayoutVars>
      </dgm:prSet>
      <dgm:spPr/>
      <dgm:t>
        <a:bodyPr/>
        <a:lstStyle/>
        <a:p>
          <a:endParaRPr lang="en-US"/>
        </a:p>
      </dgm:t>
    </dgm:pt>
    <dgm:pt modelId="{B448539B-2078-4CD8-9C78-223471B98D9E}" type="pres">
      <dgm:prSet presAssocID="{6C05263D-990D-448D-A0BF-21C00D1ED619}" presName="TwoNodes_2_text" presStyleLbl="node1" presStyleIdx="1" presStyleCnt="2">
        <dgm:presLayoutVars>
          <dgm:bulletEnabled val="1"/>
        </dgm:presLayoutVars>
      </dgm:prSet>
      <dgm:spPr/>
      <dgm:t>
        <a:bodyPr/>
        <a:lstStyle/>
        <a:p>
          <a:endParaRPr lang="en-US"/>
        </a:p>
      </dgm:t>
    </dgm:pt>
  </dgm:ptLst>
  <dgm:cxnLst>
    <dgm:cxn modelId="{E3462305-BF05-410E-8700-90F0AC111F3B}" srcId="{6C05263D-990D-448D-A0BF-21C00D1ED619}" destId="{816BB56A-8EEC-4FF4-B07D-9558E7AE25A9}" srcOrd="0" destOrd="0" parTransId="{4CB9DDC1-F922-47D0-80DC-AF47F26A1712}" sibTransId="{260E94C7-46AD-4B9A-BA4E-A737D03475FF}"/>
    <dgm:cxn modelId="{B3CC60BE-4B8E-4C2D-978E-2EE4179A9414}" type="presOf" srcId="{260E94C7-46AD-4B9A-BA4E-A737D03475FF}" destId="{D24FFCA1-DD49-4846-9E6F-19CC0DEE48F8}" srcOrd="0" destOrd="0" presId="urn:microsoft.com/office/officeart/2005/8/layout/vProcess5"/>
    <dgm:cxn modelId="{FB5B5239-0862-4B3C-8B1F-31B5629F880F}" type="presOf" srcId="{6C05263D-990D-448D-A0BF-21C00D1ED619}" destId="{4CBAB180-EBF3-4C51-8BB9-816922E79BCE}" srcOrd="0" destOrd="0" presId="urn:microsoft.com/office/officeart/2005/8/layout/vProcess5"/>
    <dgm:cxn modelId="{4E2A10CF-4B19-47C4-A4F2-80BBC46408C7}" srcId="{6C05263D-990D-448D-A0BF-21C00D1ED619}" destId="{C9907558-AAF2-4A45-8E8A-DA2F2F01D9D2}" srcOrd="1" destOrd="0" parTransId="{14ED488C-036B-44B9-A287-27DB628622D5}" sibTransId="{CE44E715-FDED-41A4-9DE9-566CCB855F05}"/>
    <dgm:cxn modelId="{4DA16D63-BC83-4D8A-A59E-C07E7CB566BB}" type="presOf" srcId="{C9907558-AAF2-4A45-8E8A-DA2F2F01D9D2}" destId="{B448539B-2078-4CD8-9C78-223471B98D9E}" srcOrd="1" destOrd="0" presId="urn:microsoft.com/office/officeart/2005/8/layout/vProcess5"/>
    <dgm:cxn modelId="{D1DB9187-DD70-46CA-94F3-61FDA2E5DBCD}" type="presOf" srcId="{C9907558-AAF2-4A45-8E8A-DA2F2F01D9D2}" destId="{6B3CCC8F-61BE-46B9-AFA6-88DA58B051A8}" srcOrd="0" destOrd="0" presId="urn:microsoft.com/office/officeart/2005/8/layout/vProcess5"/>
    <dgm:cxn modelId="{8E4DFDE7-50ED-438F-B391-61CB99AB6647}" type="presOf" srcId="{816BB56A-8EEC-4FF4-B07D-9558E7AE25A9}" destId="{C9B03DBC-E155-4646-AA38-3AE1D2178B49}" srcOrd="0" destOrd="0" presId="urn:microsoft.com/office/officeart/2005/8/layout/vProcess5"/>
    <dgm:cxn modelId="{87E4A152-3366-4618-B4B2-1C9B6AC69D1D}" type="presOf" srcId="{816BB56A-8EEC-4FF4-B07D-9558E7AE25A9}" destId="{97F6C5D4-339B-4B68-AB16-F6F43D5E7A86}" srcOrd="1" destOrd="0" presId="urn:microsoft.com/office/officeart/2005/8/layout/vProcess5"/>
    <dgm:cxn modelId="{7E6056E1-75E8-48D1-997D-E19109B1F1EA}" type="presParOf" srcId="{4CBAB180-EBF3-4C51-8BB9-816922E79BCE}" destId="{B6D72C33-AD1F-43DD-B194-297246078F10}" srcOrd="0" destOrd="0" presId="urn:microsoft.com/office/officeart/2005/8/layout/vProcess5"/>
    <dgm:cxn modelId="{EB95AAB1-7D1E-4F81-BE95-12FF4278AE01}" type="presParOf" srcId="{4CBAB180-EBF3-4C51-8BB9-816922E79BCE}" destId="{C9B03DBC-E155-4646-AA38-3AE1D2178B49}" srcOrd="1" destOrd="0" presId="urn:microsoft.com/office/officeart/2005/8/layout/vProcess5"/>
    <dgm:cxn modelId="{FCDF7AF1-6B23-4F55-BD41-E08D27EE18DC}" type="presParOf" srcId="{4CBAB180-EBF3-4C51-8BB9-816922E79BCE}" destId="{6B3CCC8F-61BE-46B9-AFA6-88DA58B051A8}" srcOrd="2" destOrd="0" presId="urn:microsoft.com/office/officeart/2005/8/layout/vProcess5"/>
    <dgm:cxn modelId="{3758F38C-EC2F-4A46-BAAD-9596DFCCF1F4}" type="presParOf" srcId="{4CBAB180-EBF3-4C51-8BB9-816922E79BCE}" destId="{D24FFCA1-DD49-4846-9E6F-19CC0DEE48F8}" srcOrd="3" destOrd="0" presId="urn:microsoft.com/office/officeart/2005/8/layout/vProcess5"/>
    <dgm:cxn modelId="{26B71093-02FE-4578-999F-2DC7B2AB7B31}" type="presParOf" srcId="{4CBAB180-EBF3-4C51-8BB9-816922E79BCE}" destId="{97F6C5D4-339B-4B68-AB16-F6F43D5E7A86}" srcOrd="4" destOrd="0" presId="urn:microsoft.com/office/officeart/2005/8/layout/vProcess5"/>
    <dgm:cxn modelId="{2BB66F28-F5CD-4EA5-9EDB-34EF70D27E2B}" type="presParOf" srcId="{4CBAB180-EBF3-4C51-8BB9-816922E79BCE}" destId="{B448539B-2078-4CD8-9C78-223471B98D9E}" srcOrd="5"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05263D-990D-448D-A0BF-21C00D1ED619}"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n-US"/>
        </a:p>
      </dgm:t>
    </dgm:pt>
    <dgm:pt modelId="{816BB56A-8EEC-4FF4-B07D-9558E7AE25A9}">
      <dgm:prSet phldrT="[Text]"/>
      <dgm:spPr/>
      <dgm:t>
        <a:bodyPr/>
        <a:lstStyle/>
        <a:p>
          <a:r>
            <a:rPr lang="en-US" dirty="0" smtClean="0"/>
            <a:t>PROJECT</a:t>
          </a:r>
          <a:endParaRPr lang="en-US" dirty="0"/>
        </a:p>
      </dgm:t>
    </dgm:pt>
    <dgm:pt modelId="{4CB9DDC1-F922-47D0-80DC-AF47F26A1712}" type="parTrans" cxnId="{E3462305-BF05-410E-8700-90F0AC111F3B}">
      <dgm:prSet/>
      <dgm:spPr/>
      <dgm:t>
        <a:bodyPr/>
        <a:lstStyle/>
        <a:p>
          <a:endParaRPr lang="en-US"/>
        </a:p>
      </dgm:t>
    </dgm:pt>
    <dgm:pt modelId="{260E94C7-46AD-4B9A-BA4E-A737D03475FF}" type="sibTrans" cxnId="{E3462305-BF05-410E-8700-90F0AC111F3B}">
      <dgm:prSet/>
      <dgm:spPr/>
      <dgm:t>
        <a:bodyPr/>
        <a:lstStyle/>
        <a:p>
          <a:endParaRPr lang="en-US"/>
        </a:p>
      </dgm:t>
    </dgm:pt>
    <dgm:pt modelId="{C9907558-AAF2-4A45-8E8A-DA2F2F01D9D2}">
      <dgm:prSet phldrT="[Text]" custT="1"/>
      <dgm:spPr/>
      <dgm:t>
        <a:bodyPr/>
        <a:lstStyle/>
        <a:p>
          <a:r>
            <a:rPr lang="en-US" sz="2000" dirty="0" smtClean="0"/>
            <a:t>WORK PACKAGES</a:t>
          </a:r>
          <a:endParaRPr lang="en-US" sz="2000" dirty="0"/>
        </a:p>
      </dgm:t>
    </dgm:pt>
    <dgm:pt modelId="{14ED488C-036B-44B9-A287-27DB628622D5}" type="parTrans" cxnId="{4E2A10CF-4B19-47C4-A4F2-80BBC46408C7}">
      <dgm:prSet/>
      <dgm:spPr/>
      <dgm:t>
        <a:bodyPr/>
        <a:lstStyle/>
        <a:p>
          <a:endParaRPr lang="en-US"/>
        </a:p>
      </dgm:t>
    </dgm:pt>
    <dgm:pt modelId="{CE44E715-FDED-41A4-9DE9-566CCB855F05}" type="sibTrans" cxnId="{4E2A10CF-4B19-47C4-A4F2-80BBC46408C7}">
      <dgm:prSet/>
      <dgm:spPr/>
      <dgm:t>
        <a:bodyPr/>
        <a:lstStyle/>
        <a:p>
          <a:endParaRPr lang="en-US"/>
        </a:p>
      </dgm:t>
    </dgm:pt>
    <dgm:pt modelId="{4CBAB180-EBF3-4C51-8BB9-816922E79BCE}" type="pres">
      <dgm:prSet presAssocID="{6C05263D-990D-448D-A0BF-21C00D1ED619}" presName="outerComposite" presStyleCnt="0">
        <dgm:presLayoutVars>
          <dgm:chMax val="5"/>
          <dgm:dir/>
          <dgm:resizeHandles val="exact"/>
        </dgm:presLayoutVars>
      </dgm:prSet>
      <dgm:spPr/>
      <dgm:t>
        <a:bodyPr/>
        <a:lstStyle/>
        <a:p>
          <a:endParaRPr lang="en-US"/>
        </a:p>
      </dgm:t>
    </dgm:pt>
    <dgm:pt modelId="{B6D72C33-AD1F-43DD-B194-297246078F10}" type="pres">
      <dgm:prSet presAssocID="{6C05263D-990D-448D-A0BF-21C00D1ED619}" presName="dummyMaxCanvas" presStyleCnt="0">
        <dgm:presLayoutVars/>
      </dgm:prSet>
      <dgm:spPr/>
    </dgm:pt>
    <dgm:pt modelId="{C9B03DBC-E155-4646-AA38-3AE1D2178B49}" type="pres">
      <dgm:prSet presAssocID="{6C05263D-990D-448D-A0BF-21C00D1ED619}" presName="TwoNodes_1" presStyleLbl="node1" presStyleIdx="0" presStyleCnt="2">
        <dgm:presLayoutVars>
          <dgm:bulletEnabled val="1"/>
        </dgm:presLayoutVars>
      </dgm:prSet>
      <dgm:spPr/>
      <dgm:t>
        <a:bodyPr/>
        <a:lstStyle/>
        <a:p>
          <a:endParaRPr lang="en-US"/>
        </a:p>
      </dgm:t>
    </dgm:pt>
    <dgm:pt modelId="{6B3CCC8F-61BE-46B9-AFA6-88DA58B051A8}" type="pres">
      <dgm:prSet presAssocID="{6C05263D-990D-448D-A0BF-21C00D1ED619}" presName="TwoNodes_2" presStyleLbl="node1" presStyleIdx="1" presStyleCnt="2">
        <dgm:presLayoutVars>
          <dgm:bulletEnabled val="1"/>
        </dgm:presLayoutVars>
      </dgm:prSet>
      <dgm:spPr/>
      <dgm:t>
        <a:bodyPr/>
        <a:lstStyle/>
        <a:p>
          <a:endParaRPr lang="en-US"/>
        </a:p>
      </dgm:t>
    </dgm:pt>
    <dgm:pt modelId="{D24FFCA1-DD49-4846-9E6F-19CC0DEE48F8}" type="pres">
      <dgm:prSet presAssocID="{6C05263D-990D-448D-A0BF-21C00D1ED619}" presName="TwoConn_1-2" presStyleLbl="fgAccFollowNode1" presStyleIdx="0" presStyleCnt="1">
        <dgm:presLayoutVars>
          <dgm:bulletEnabled val="1"/>
        </dgm:presLayoutVars>
      </dgm:prSet>
      <dgm:spPr/>
      <dgm:t>
        <a:bodyPr/>
        <a:lstStyle/>
        <a:p>
          <a:endParaRPr lang="en-US"/>
        </a:p>
      </dgm:t>
    </dgm:pt>
    <dgm:pt modelId="{97F6C5D4-339B-4B68-AB16-F6F43D5E7A86}" type="pres">
      <dgm:prSet presAssocID="{6C05263D-990D-448D-A0BF-21C00D1ED619}" presName="TwoNodes_1_text" presStyleLbl="node1" presStyleIdx="1" presStyleCnt="2">
        <dgm:presLayoutVars>
          <dgm:bulletEnabled val="1"/>
        </dgm:presLayoutVars>
      </dgm:prSet>
      <dgm:spPr/>
      <dgm:t>
        <a:bodyPr/>
        <a:lstStyle/>
        <a:p>
          <a:endParaRPr lang="en-US"/>
        </a:p>
      </dgm:t>
    </dgm:pt>
    <dgm:pt modelId="{B448539B-2078-4CD8-9C78-223471B98D9E}" type="pres">
      <dgm:prSet presAssocID="{6C05263D-990D-448D-A0BF-21C00D1ED619}" presName="TwoNodes_2_text" presStyleLbl="node1" presStyleIdx="1" presStyleCnt="2">
        <dgm:presLayoutVars>
          <dgm:bulletEnabled val="1"/>
        </dgm:presLayoutVars>
      </dgm:prSet>
      <dgm:spPr/>
      <dgm:t>
        <a:bodyPr/>
        <a:lstStyle/>
        <a:p>
          <a:endParaRPr lang="en-US"/>
        </a:p>
      </dgm:t>
    </dgm:pt>
  </dgm:ptLst>
  <dgm:cxnLst>
    <dgm:cxn modelId="{4326BE56-72BE-44F6-8CF2-CDF624FBA2B3}" type="presOf" srcId="{816BB56A-8EEC-4FF4-B07D-9558E7AE25A9}" destId="{C9B03DBC-E155-4646-AA38-3AE1D2178B49}" srcOrd="0" destOrd="0" presId="urn:microsoft.com/office/officeart/2005/8/layout/vProcess5"/>
    <dgm:cxn modelId="{9B5B54F4-97E9-4698-8864-F7ED28BD8E7E}" type="presOf" srcId="{6C05263D-990D-448D-A0BF-21C00D1ED619}" destId="{4CBAB180-EBF3-4C51-8BB9-816922E79BCE}" srcOrd="0" destOrd="0" presId="urn:microsoft.com/office/officeart/2005/8/layout/vProcess5"/>
    <dgm:cxn modelId="{4E2A10CF-4B19-47C4-A4F2-80BBC46408C7}" srcId="{6C05263D-990D-448D-A0BF-21C00D1ED619}" destId="{C9907558-AAF2-4A45-8E8A-DA2F2F01D9D2}" srcOrd="1" destOrd="0" parTransId="{14ED488C-036B-44B9-A287-27DB628622D5}" sibTransId="{CE44E715-FDED-41A4-9DE9-566CCB855F05}"/>
    <dgm:cxn modelId="{FEB7DF89-8362-4098-96B2-A65C3978659A}" type="presOf" srcId="{260E94C7-46AD-4B9A-BA4E-A737D03475FF}" destId="{D24FFCA1-DD49-4846-9E6F-19CC0DEE48F8}" srcOrd="0" destOrd="0" presId="urn:microsoft.com/office/officeart/2005/8/layout/vProcess5"/>
    <dgm:cxn modelId="{A9E14C1D-2433-44A8-8622-B69400063E4A}" type="presOf" srcId="{816BB56A-8EEC-4FF4-B07D-9558E7AE25A9}" destId="{97F6C5D4-339B-4B68-AB16-F6F43D5E7A86}" srcOrd="1" destOrd="0" presId="urn:microsoft.com/office/officeart/2005/8/layout/vProcess5"/>
    <dgm:cxn modelId="{8CED4783-511A-4585-A0E0-7D8F8C48D682}" type="presOf" srcId="{C9907558-AAF2-4A45-8E8A-DA2F2F01D9D2}" destId="{B448539B-2078-4CD8-9C78-223471B98D9E}" srcOrd="1" destOrd="0" presId="urn:microsoft.com/office/officeart/2005/8/layout/vProcess5"/>
    <dgm:cxn modelId="{E3462305-BF05-410E-8700-90F0AC111F3B}" srcId="{6C05263D-990D-448D-A0BF-21C00D1ED619}" destId="{816BB56A-8EEC-4FF4-B07D-9558E7AE25A9}" srcOrd="0" destOrd="0" parTransId="{4CB9DDC1-F922-47D0-80DC-AF47F26A1712}" sibTransId="{260E94C7-46AD-4B9A-BA4E-A737D03475FF}"/>
    <dgm:cxn modelId="{0F1910AE-4FF9-4C13-B441-CEB6D68B45A5}" type="presOf" srcId="{C9907558-AAF2-4A45-8E8A-DA2F2F01D9D2}" destId="{6B3CCC8F-61BE-46B9-AFA6-88DA58B051A8}" srcOrd="0" destOrd="0" presId="urn:microsoft.com/office/officeart/2005/8/layout/vProcess5"/>
    <dgm:cxn modelId="{90EAC373-709A-449B-9F4A-5A1ACA7AAFB3}" type="presParOf" srcId="{4CBAB180-EBF3-4C51-8BB9-816922E79BCE}" destId="{B6D72C33-AD1F-43DD-B194-297246078F10}" srcOrd="0" destOrd="0" presId="urn:microsoft.com/office/officeart/2005/8/layout/vProcess5"/>
    <dgm:cxn modelId="{AD646E27-0A2A-42A7-B444-0406C88185BA}" type="presParOf" srcId="{4CBAB180-EBF3-4C51-8BB9-816922E79BCE}" destId="{C9B03DBC-E155-4646-AA38-3AE1D2178B49}" srcOrd="1" destOrd="0" presId="urn:microsoft.com/office/officeart/2005/8/layout/vProcess5"/>
    <dgm:cxn modelId="{B415D162-FDD7-4CBD-A805-197145A170DA}" type="presParOf" srcId="{4CBAB180-EBF3-4C51-8BB9-816922E79BCE}" destId="{6B3CCC8F-61BE-46B9-AFA6-88DA58B051A8}" srcOrd="2" destOrd="0" presId="urn:microsoft.com/office/officeart/2005/8/layout/vProcess5"/>
    <dgm:cxn modelId="{6062EB28-F159-466B-9211-E0792C86889F}" type="presParOf" srcId="{4CBAB180-EBF3-4C51-8BB9-816922E79BCE}" destId="{D24FFCA1-DD49-4846-9E6F-19CC0DEE48F8}" srcOrd="3" destOrd="0" presId="urn:microsoft.com/office/officeart/2005/8/layout/vProcess5"/>
    <dgm:cxn modelId="{8B757A0D-AE6C-48FC-A0BC-4DD90D2C75DB}" type="presParOf" srcId="{4CBAB180-EBF3-4C51-8BB9-816922E79BCE}" destId="{97F6C5D4-339B-4B68-AB16-F6F43D5E7A86}" srcOrd="4" destOrd="0" presId="urn:microsoft.com/office/officeart/2005/8/layout/vProcess5"/>
    <dgm:cxn modelId="{458C8B59-FB91-427E-B7D5-47D0AE2F7973}" type="presParOf" srcId="{4CBAB180-EBF3-4C51-8BB9-816922E79BCE}" destId="{B448539B-2078-4CD8-9C78-223471B98D9E}" srcOrd="5"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05263D-990D-448D-A0BF-21C00D1ED619}"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n-US"/>
        </a:p>
      </dgm:t>
    </dgm:pt>
    <dgm:pt modelId="{816BB56A-8EEC-4FF4-B07D-9558E7AE25A9}">
      <dgm:prSet phldrT="[Text]"/>
      <dgm:spPr/>
      <dgm:t>
        <a:bodyPr/>
        <a:lstStyle/>
        <a:p>
          <a:r>
            <a:rPr lang="en-US" dirty="0" smtClean="0"/>
            <a:t>PROJECT</a:t>
          </a:r>
          <a:endParaRPr lang="en-US" dirty="0"/>
        </a:p>
      </dgm:t>
    </dgm:pt>
    <dgm:pt modelId="{4CB9DDC1-F922-47D0-80DC-AF47F26A1712}" type="parTrans" cxnId="{E3462305-BF05-410E-8700-90F0AC111F3B}">
      <dgm:prSet/>
      <dgm:spPr/>
      <dgm:t>
        <a:bodyPr/>
        <a:lstStyle/>
        <a:p>
          <a:endParaRPr lang="en-US"/>
        </a:p>
      </dgm:t>
    </dgm:pt>
    <dgm:pt modelId="{260E94C7-46AD-4B9A-BA4E-A737D03475FF}" type="sibTrans" cxnId="{E3462305-BF05-410E-8700-90F0AC111F3B}">
      <dgm:prSet/>
      <dgm:spPr/>
      <dgm:t>
        <a:bodyPr/>
        <a:lstStyle/>
        <a:p>
          <a:endParaRPr lang="en-US"/>
        </a:p>
      </dgm:t>
    </dgm:pt>
    <dgm:pt modelId="{C9907558-AAF2-4A45-8E8A-DA2F2F01D9D2}">
      <dgm:prSet phldrT="[Text]" custT="1"/>
      <dgm:spPr/>
      <dgm:t>
        <a:bodyPr/>
        <a:lstStyle/>
        <a:p>
          <a:r>
            <a:rPr lang="en-US" sz="2000" dirty="0" smtClean="0"/>
            <a:t>CONSORTIUM</a:t>
          </a:r>
          <a:endParaRPr lang="en-US" sz="2000" dirty="0"/>
        </a:p>
      </dgm:t>
    </dgm:pt>
    <dgm:pt modelId="{14ED488C-036B-44B9-A287-27DB628622D5}" type="parTrans" cxnId="{4E2A10CF-4B19-47C4-A4F2-80BBC46408C7}">
      <dgm:prSet/>
      <dgm:spPr/>
      <dgm:t>
        <a:bodyPr/>
        <a:lstStyle/>
        <a:p>
          <a:endParaRPr lang="en-US"/>
        </a:p>
      </dgm:t>
    </dgm:pt>
    <dgm:pt modelId="{CE44E715-FDED-41A4-9DE9-566CCB855F05}" type="sibTrans" cxnId="{4E2A10CF-4B19-47C4-A4F2-80BBC46408C7}">
      <dgm:prSet/>
      <dgm:spPr/>
      <dgm:t>
        <a:bodyPr/>
        <a:lstStyle/>
        <a:p>
          <a:endParaRPr lang="en-US"/>
        </a:p>
      </dgm:t>
    </dgm:pt>
    <dgm:pt modelId="{4CBAB180-EBF3-4C51-8BB9-816922E79BCE}" type="pres">
      <dgm:prSet presAssocID="{6C05263D-990D-448D-A0BF-21C00D1ED619}" presName="outerComposite" presStyleCnt="0">
        <dgm:presLayoutVars>
          <dgm:chMax val="5"/>
          <dgm:dir/>
          <dgm:resizeHandles val="exact"/>
        </dgm:presLayoutVars>
      </dgm:prSet>
      <dgm:spPr/>
      <dgm:t>
        <a:bodyPr/>
        <a:lstStyle/>
        <a:p>
          <a:endParaRPr lang="en-US"/>
        </a:p>
      </dgm:t>
    </dgm:pt>
    <dgm:pt modelId="{B6D72C33-AD1F-43DD-B194-297246078F10}" type="pres">
      <dgm:prSet presAssocID="{6C05263D-990D-448D-A0BF-21C00D1ED619}" presName="dummyMaxCanvas" presStyleCnt="0">
        <dgm:presLayoutVars/>
      </dgm:prSet>
      <dgm:spPr/>
    </dgm:pt>
    <dgm:pt modelId="{C9B03DBC-E155-4646-AA38-3AE1D2178B49}" type="pres">
      <dgm:prSet presAssocID="{6C05263D-990D-448D-A0BF-21C00D1ED619}" presName="TwoNodes_1" presStyleLbl="node1" presStyleIdx="0" presStyleCnt="2">
        <dgm:presLayoutVars>
          <dgm:bulletEnabled val="1"/>
        </dgm:presLayoutVars>
      </dgm:prSet>
      <dgm:spPr/>
      <dgm:t>
        <a:bodyPr/>
        <a:lstStyle/>
        <a:p>
          <a:endParaRPr lang="en-US"/>
        </a:p>
      </dgm:t>
    </dgm:pt>
    <dgm:pt modelId="{6B3CCC8F-61BE-46B9-AFA6-88DA58B051A8}" type="pres">
      <dgm:prSet presAssocID="{6C05263D-990D-448D-A0BF-21C00D1ED619}" presName="TwoNodes_2" presStyleLbl="node1" presStyleIdx="1" presStyleCnt="2">
        <dgm:presLayoutVars>
          <dgm:bulletEnabled val="1"/>
        </dgm:presLayoutVars>
      </dgm:prSet>
      <dgm:spPr/>
      <dgm:t>
        <a:bodyPr/>
        <a:lstStyle/>
        <a:p>
          <a:endParaRPr lang="en-US"/>
        </a:p>
      </dgm:t>
    </dgm:pt>
    <dgm:pt modelId="{D24FFCA1-DD49-4846-9E6F-19CC0DEE48F8}" type="pres">
      <dgm:prSet presAssocID="{6C05263D-990D-448D-A0BF-21C00D1ED619}" presName="TwoConn_1-2" presStyleLbl="fgAccFollowNode1" presStyleIdx="0" presStyleCnt="1">
        <dgm:presLayoutVars>
          <dgm:bulletEnabled val="1"/>
        </dgm:presLayoutVars>
      </dgm:prSet>
      <dgm:spPr/>
      <dgm:t>
        <a:bodyPr/>
        <a:lstStyle/>
        <a:p>
          <a:endParaRPr lang="en-US"/>
        </a:p>
      </dgm:t>
    </dgm:pt>
    <dgm:pt modelId="{97F6C5D4-339B-4B68-AB16-F6F43D5E7A86}" type="pres">
      <dgm:prSet presAssocID="{6C05263D-990D-448D-A0BF-21C00D1ED619}" presName="TwoNodes_1_text" presStyleLbl="node1" presStyleIdx="1" presStyleCnt="2">
        <dgm:presLayoutVars>
          <dgm:bulletEnabled val="1"/>
        </dgm:presLayoutVars>
      </dgm:prSet>
      <dgm:spPr/>
      <dgm:t>
        <a:bodyPr/>
        <a:lstStyle/>
        <a:p>
          <a:endParaRPr lang="en-US"/>
        </a:p>
      </dgm:t>
    </dgm:pt>
    <dgm:pt modelId="{B448539B-2078-4CD8-9C78-223471B98D9E}" type="pres">
      <dgm:prSet presAssocID="{6C05263D-990D-448D-A0BF-21C00D1ED619}" presName="TwoNodes_2_text" presStyleLbl="node1" presStyleIdx="1" presStyleCnt="2">
        <dgm:presLayoutVars>
          <dgm:bulletEnabled val="1"/>
        </dgm:presLayoutVars>
      </dgm:prSet>
      <dgm:spPr/>
      <dgm:t>
        <a:bodyPr/>
        <a:lstStyle/>
        <a:p>
          <a:endParaRPr lang="en-US"/>
        </a:p>
      </dgm:t>
    </dgm:pt>
  </dgm:ptLst>
  <dgm:cxnLst>
    <dgm:cxn modelId="{0DF6CA6E-77CE-4C1B-BE0F-F63729EF558C}" type="presOf" srcId="{260E94C7-46AD-4B9A-BA4E-A737D03475FF}" destId="{D24FFCA1-DD49-4846-9E6F-19CC0DEE48F8}" srcOrd="0" destOrd="0" presId="urn:microsoft.com/office/officeart/2005/8/layout/vProcess5"/>
    <dgm:cxn modelId="{E3462305-BF05-410E-8700-90F0AC111F3B}" srcId="{6C05263D-990D-448D-A0BF-21C00D1ED619}" destId="{816BB56A-8EEC-4FF4-B07D-9558E7AE25A9}" srcOrd="0" destOrd="0" parTransId="{4CB9DDC1-F922-47D0-80DC-AF47F26A1712}" sibTransId="{260E94C7-46AD-4B9A-BA4E-A737D03475FF}"/>
    <dgm:cxn modelId="{DA54E005-F104-40DF-B000-F8BE2AC1914E}" type="presOf" srcId="{C9907558-AAF2-4A45-8E8A-DA2F2F01D9D2}" destId="{6B3CCC8F-61BE-46B9-AFA6-88DA58B051A8}" srcOrd="0" destOrd="0" presId="urn:microsoft.com/office/officeart/2005/8/layout/vProcess5"/>
    <dgm:cxn modelId="{4E2A10CF-4B19-47C4-A4F2-80BBC46408C7}" srcId="{6C05263D-990D-448D-A0BF-21C00D1ED619}" destId="{C9907558-AAF2-4A45-8E8A-DA2F2F01D9D2}" srcOrd="1" destOrd="0" parTransId="{14ED488C-036B-44B9-A287-27DB628622D5}" sibTransId="{CE44E715-FDED-41A4-9DE9-566CCB855F05}"/>
    <dgm:cxn modelId="{3B75ED18-24DB-4260-85EE-583D3D75143D}" type="presOf" srcId="{816BB56A-8EEC-4FF4-B07D-9558E7AE25A9}" destId="{97F6C5D4-339B-4B68-AB16-F6F43D5E7A86}" srcOrd="1" destOrd="0" presId="urn:microsoft.com/office/officeart/2005/8/layout/vProcess5"/>
    <dgm:cxn modelId="{8CC0C97E-4946-4B42-B8EB-7C6E74F861DD}" type="presOf" srcId="{C9907558-AAF2-4A45-8E8A-DA2F2F01D9D2}" destId="{B448539B-2078-4CD8-9C78-223471B98D9E}" srcOrd="1" destOrd="0" presId="urn:microsoft.com/office/officeart/2005/8/layout/vProcess5"/>
    <dgm:cxn modelId="{CBA9235C-38B5-4AA4-B9E5-46D7BCE7C1E2}" type="presOf" srcId="{6C05263D-990D-448D-A0BF-21C00D1ED619}" destId="{4CBAB180-EBF3-4C51-8BB9-816922E79BCE}" srcOrd="0" destOrd="0" presId="urn:microsoft.com/office/officeart/2005/8/layout/vProcess5"/>
    <dgm:cxn modelId="{A9370122-998F-48FC-A0CE-1F173FF29ABC}" type="presOf" srcId="{816BB56A-8EEC-4FF4-B07D-9558E7AE25A9}" destId="{C9B03DBC-E155-4646-AA38-3AE1D2178B49}" srcOrd="0" destOrd="0" presId="urn:microsoft.com/office/officeart/2005/8/layout/vProcess5"/>
    <dgm:cxn modelId="{9AB2E6BD-C2AD-4C76-AC92-222239CE2E9C}" type="presParOf" srcId="{4CBAB180-EBF3-4C51-8BB9-816922E79BCE}" destId="{B6D72C33-AD1F-43DD-B194-297246078F10}" srcOrd="0" destOrd="0" presId="urn:microsoft.com/office/officeart/2005/8/layout/vProcess5"/>
    <dgm:cxn modelId="{6BD50A96-C1A3-423C-9496-F4BDC09E6816}" type="presParOf" srcId="{4CBAB180-EBF3-4C51-8BB9-816922E79BCE}" destId="{C9B03DBC-E155-4646-AA38-3AE1D2178B49}" srcOrd="1" destOrd="0" presId="urn:microsoft.com/office/officeart/2005/8/layout/vProcess5"/>
    <dgm:cxn modelId="{821B1661-420A-4939-8F6F-04D9370DB5FF}" type="presParOf" srcId="{4CBAB180-EBF3-4C51-8BB9-816922E79BCE}" destId="{6B3CCC8F-61BE-46B9-AFA6-88DA58B051A8}" srcOrd="2" destOrd="0" presId="urn:microsoft.com/office/officeart/2005/8/layout/vProcess5"/>
    <dgm:cxn modelId="{4BF3B3DF-EC16-4F60-86FB-0C9A5E35899D}" type="presParOf" srcId="{4CBAB180-EBF3-4C51-8BB9-816922E79BCE}" destId="{D24FFCA1-DD49-4846-9E6F-19CC0DEE48F8}" srcOrd="3" destOrd="0" presId="urn:microsoft.com/office/officeart/2005/8/layout/vProcess5"/>
    <dgm:cxn modelId="{B15203E1-D9A9-442D-8015-9A0E02C96909}" type="presParOf" srcId="{4CBAB180-EBF3-4C51-8BB9-816922E79BCE}" destId="{97F6C5D4-339B-4B68-AB16-F6F43D5E7A86}" srcOrd="4" destOrd="0" presId="urn:microsoft.com/office/officeart/2005/8/layout/vProcess5"/>
    <dgm:cxn modelId="{47089B8A-2A9C-46F4-91AA-FC84BB4D116A}" type="presParOf" srcId="{4CBAB180-EBF3-4C51-8BB9-816922E79BCE}" destId="{B448539B-2078-4CD8-9C78-223471B98D9E}" srcOrd="5"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05263D-990D-448D-A0BF-21C00D1ED619}"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n-US"/>
        </a:p>
      </dgm:t>
    </dgm:pt>
    <dgm:pt modelId="{816BB56A-8EEC-4FF4-B07D-9558E7AE25A9}">
      <dgm:prSet phldrT="[Text]"/>
      <dgm:spPr/>
      <dgm:t>
        <a:bodyPr/>
        <a:lstStyle/>
        <a:p>
          <a:r>
            <a:rPr lang="en-US" dirty="0" smtClean="0"/>
            <a:t>PROJECT</a:t>
          </a:r>
          <a:endParaRPr lang="en-US" dirty="0"/>
        </a:p>
      </dgm:t>
    </dgm:pt>
    <dgm:pt modelId="{4CB9DDC1-F922-47D0-80DC-AF47F26A1712}" type="parTrans" cxnId="{E3462305-BF05-410E-8700-90F0AC111F3B}">
      <dgm:prSet/>
      <dgm:spPr/>
      <dgm:t>
        <a:bodyPr/>
        <a:lstStyle/>
        <a:p>
          <a:endParaRPr lang="en-US"/>
        </a:p>
      </dgm:t>
    </dgm:pt>
    <dgm:pt modelId="{260E94C7-46AD-4B9A-BA4E-A737D03475FF}" type="sibTrans" cxnId="{E3462305-BF05-410E-8700-90F0AC111F3B}">
      <dgm:prSet/>
      <dgm:spPr/>
      <dgm:t>
        <a:bodyPr/>
        <a:lstStyle/>
        <a:p>
          <a:endParaRPr lang="en-US"/>
        </a:p>
      </dgm:t>
    </dgm:pt>
    <dgm:pt modelId="{C9907558-AAF2-4A45-8E8A-DA2F2F01D9D2}">
      <dgm:prSet phldrT="[Text]"/>
      <dgm:spPr/>
      <dgm:t>
        <a:bodyPr/>
        <a:lstStyle/>
        <a:p>
          <a:r>
            <a:rPr lang="en-US" dirty="0" smtClean="0"/>
            <a:t>CONTACT</a:t>
          </a:r>
          <a:endParaRPr lang="en-US" dirty="0"/>
        </a:p>
      </dgm:t>
    </dgm:pt>
    <dgm:pt modelId="{14ED488C-036B-44B9-A287-27DB628622D5}" type="parTrans" cxnId="{4E2A10CF-4B19-47C4-A4F2-80BBC46408C7}">
      <dgm:prSet/>
      <dgm:spPr/>
      <dgm:t>
        <a:bodyPr/>
        <a:lstStyle/>
        <a:p>
          <a:endParaRPr lang="en-US"/>
        </a:p>
      </dgm:t>
    </dgm:pt>
    <dgm:pt modelId="{CE44E715-FDED-41A4-9DE9-566CCB855F05}" type="sibTrans" cxnId="{4E2A10CF-4B19-47C4-A4F2-80BBC46408C7}">
      <dgm:prSet/>
      <dgm:spPr/>
      <dgm:t>
        <a:bodyPr/>
        <a:lstStyle/>
        <a:p>
          <a:endParaRPr lang="en-US"/>
        </a:p>
      </dgm:t>
    </dgm:pt>
    <dgm:pt modelId="{4CBAB180-EBF3-4C51-8BB9-816922E79BCE}" type="pres">
      <dgm:prSet presAssocID="{6C05263D-990D-448D-A0BF-21C00D1ED619}" presName="outerComposite" presStyleCnt="0">
        <dgm:presLayoutVars>
          <dgm:chMax val="5"/>
          <dgm:dir/>
          <dgm:resizeHandles val="exact"/>
        </dgm:presLayoutVars>
      </dgm:prSet>
      <dgm:spPr/>
      <dgm:t>
        <a:bodyPr/>
        <a:lstStyle/>
        <a:p>
          <a:endParaRPr lang="en-US"/>
        </a:p>
      </dgm:t>
    </dgm:pt>
    <dgm:pt modelId="{B6D72C33-AD1F-43DD-B194-297246078F10}" type="pres">
      <dgm:prSet presAssocID="{6C05263D-990D-448D-A0BF-21C00D1ED619}" presName="dummyMaxCanvas" presStyleCnt="0">
        <dgm:presLayoutVars/>
      </dgm:prSet>
      <dgm:spPr/>
    </dgm:pt>
    <dgm:pt modelId="{C9B03DBC-E155-4646-AA38-3AE1D2178B49}" type="pres">
      <dgm:prSet presAssocID="{6C05263D-990D-448D-A0BF-21C00D1ED619}" presName="TwoNodes_1" presStyleLbl="node1" presStyleIdx="0" presStyleCnt="2">
        <dgm:presLayoutVars>
          <dgm:bulletEnabled val="1"/>
        </dgm:presLayoutVars>
      </dgm:prSet>
      <dgm:spPr/>
      <dgm:t>
        <a:bodyPr/>
        <a:lstStyle/>
        <a:p>
          <a:endParaRPr lang="en-US"/>
        </a:p>
      </dgm:t>
    </dgm:pt>
    <dgm:pt modelId="{6B3CCC8F-61BE-46B9-AFA6-88DA58B051A8}" type="pres">
      <dgm:prSet presAssocID="{6C05263D-990D-448D-A0BF-21C00D1ED619}" presName="TwoNodes_2" presStyleLbl="node1" presStyleIdx="1" presStyleCnt="2">
        <dgm:presLayoutVars>
          <dgm:bulletEnabled val="1"/>
        </dgm:presLayoutVars>
      </dgm:prSet>
      <dgm:spPr/>
      <dgm:t>
        <a:bodyPr/>
        <a:lstStyle/>
        <a:p>
          <a:endParaRPr lang="en-US"/>
        </a:p>
      </dgm:t>
    </dgm:pt>
    <dgm:pt modelId="{D24FFCA1-DD49-4846-9E6F-19CC0DEE48F8}" type="pres">
      <dgm:prSet presAssocID="{6C05263D-990D-448D-A0BF-21C00D1ED619}" presName="TwoConn_1-2" presStyleLbl="fgAccFollowNode1" presStyleIdx="0" presStyleCnt="1">
        <dgm:presLayoutVars>
          <dgm:bulletEnabled val="1"/>
        </dgm:presLayoutVars>
      </dgm:prSet>
      <dgm:spPr/>
      <dgm:t>
        <a:bodyPr/>
        <a:lstStyle/>
        <a:p>
          <a:endParaRPr lang="en-US"/>
        </a:p>
      </dgm:t>
    </dgm:pt>
    <dgm:pt modelId="{97F6C5D4-339B-4B68-AB16-F6F43D5E7A86}" type="pres">
      <dgm:prSet presAssocID="{6C05263D-990D-448D-A0BF-21C00D1ED619}" presName="TwoNodes_1_text" presStyleLbl="node1" presStyleIdx="1" presStyleCnt="2">
        <dgm:presLayoutVars>
          <dgm:bulletEnabled val="1"/>
        </dgm:presLayoutVars>
      </dgm:prSet>
      <dgm:spPr/>
      <dgm:t>
        <a:bodyPr/>
        <a:lstStyle/>
        <a:p>
          <a:endParaRPr lang="en-US"/>
        </a:p>
      </dgm:t>
    </dgm:pt>
    <dgm:pt modelId="{B448539B-2078-4CD8-9C78-223471B98D9E}" type="pres">
      <dgm:prSet presAssocID="{6C05263D-990D-448D-A0BF-21C00D1ED619}" presName="TwoNodes_2_text" presStyleLbl="node1" presStyleIdx="1" presStyleCnt="2">
        <dgm:presLayoutVars>
          <dgm:bulletEnabled val="1"/>
        </dgm:presLayoutVars>
      </dgm:prSet>
      <dgm:spPr/>
      <dgm:t>
        <a:bodyPr/>
        <a:lstStyle/>
        <a:p>
          <a:endParaRPr lang="en-US"/>
        </a:p>
      </dgm:t>
    </dgm:pt>
  </dgm:ptLst>
  <dgm:cxnLst>
    <dgm:cxn modelId="{E3462305-BF05-410E-8700-90F0AC111F3B}" srcId="{6C05263D-990D-448D-A0BF-21C00D1ED619}" destId="{816BB56A-8EEC-4FF4-B07D-9558E7AE25A9}" srcOrd="0" destOrd="0" parTransId="{4CB9DDC1-F922-47D0-80DC-AF47F26A1712}" sibTransId="{260E94C7-46AD-4B9A-BA4E-A737D03475FF}"/>
    <dgm:cxn modelId="{039EF6EF-D414-406B-BBE0-E00FEECFCEE5}" type="presOf" srcId="{C9907558-AAF2-4A45-8E8A-DA2F2F01D9D2}" destId="{B448539B-2078-4CD8-9C78-223471B98D9E}" srcOrd="1" destOrd="0" presId="urn:microsoft.com/office/officeart/2005/8/layout/vProcess5"/>
    <dgm:cxn modelId="{299378A8-99B1-45D7-8EDB-B0409589A7C8}" type="presOf" srcId="{816BB56A-8EEC-4FF4-B07D-9558E7AE25A9}" destId="{97F6C5D4-339B-4B68-AB16-F6F43D5E7A86}" srcOrd="1" destOrd="0" presId="urn:microsoft.com/office/officeart/2005/8/layout/vProcess5"/>
    <dgm:cxn modelId="{57A1E724-4314-4EE7-BB28-461FE5454A3C}" type="presOf" srcId="{C9907558-AAF2-4A45-8E8A-DA2F2F01D9D2}" destId="{6B3CCC8F-61BE-46B9-AFA6-88DA58B051A8}" srcOrd="0" destOrd="0" presId="urn:microsoft.com/office/officeart/2005/8/layout/vProcess5"/>
    <dgm:cxn modelId="{7E62E800-C488-4987-9907-143E376D7D60}" type="presOf" srcId="{260E94C7-46AD-4B9A-BA4E-A737D03475FF}" destId="{D24FFCA1-DD49-4846-9E6F-19CC0DEE48F8}" srcOrd="0" destOrd="0" presId="urn:microsoft.com/office/officeart/2005/8/layout/vProcess5"/>
    <dgm:cxn modelId="{4E2A10CF-4B19-47C4-A4F2-80BBC46408C7}" srcId="{6C05263D-990D-448D-A0BF-21C00D1ED619}" destId="{C9907558-AAF2-4A45-8E8A-DA2F2F01D9D2}" srcOrd="1" destOrd="0" parTransId="{14ED488C-036B-44B9-A287-27DB628622D5}" sibTransId="{CE44E715-FDED-41A4-9DE9-566CCB855F05}"/>
    <dgm:cxn modelId="{A45BB1C0-CAB6-49D1-946F-D15DB77049F1}" type="presOf" srcId="{816BB56A-8EEC-4FF4-B07D-9558E7AE25A9}" destId="{C9B03DBC-E155-4646-AA38-3AE1D2178B49}" srcOrd="0" destOrd="0" presId="urn:microsoft.com/office/officeart/2005/8/layout/vProcess5"/>
    <dgm:cxn modelId="{96AAA666-1CD0-4FE7-B44C-7B646123184E}" type="presOf" srcId="{6C05263D-990D-448D-A0BF-21C00D1ED619}" destId="{4CBAB180-EBF3-4C51-8BB9-816922E79BCE}" srcOrd="0" destOrd="0" presId="urn:microsoft.com/office/officeart/2005/8/layout/vProcess5"/>
    <dgm:cxn modelId="{0C61249A-4595-49EE-84B2-0B22BBD82572}" type="presParOf" srcId="{4CBAB180-EBF3-4C51-8BB9-816922E79BCE}" destId="{B6D72C33-AD1F-43DD-B194-297246078F10}" srcOrd="0" destOrd="0" presId="urn:microsoft.com/office/officeart/2005/8/layout/vProcess5"/>
    <dgm:cxn modelId="{3EA44DE2-8CC1-47B5-B8E7-348A9E512F62}" type="presParOf" srcId="{4CBAB180-EBF3-4C51-8BB9-816922E79BCE}" destId="{C9B03DBC-E155-4646-AA38-3AE1D2178B49}" srcOrd="1" destOrd="0" presId="urn:microsoft.com/office/officeart/2005/8/layout/vProcess5"/>
    <dgm:cxn modelId="{1A542AE5-6DDF-4F85-B109-CCB92690E4BA}" type="presParOf" srcId="{4CBAB180-EBF3-4C51-8BB9-816922E79BCE}" destId="{6B3CCC8F-61BE-46B9-AFA6-88DA58B051A8}" srcOrd="2" destOrd="0" presId="urn:microsoft.com/office/officeart/2005/8/layout/vProcess5"/>
    <dgm:cxn modelId="{7FC94BFE-3D1B-4191-BF02-E6406620FC93}" type="presParOf" srcId="{4CBAB180-EBF3-4C51-8BB9-816922E79BCE}" destId="{D24FFCA1-DD49-4846-9E6F-19CC0DEE48F8}" srcOrd="3" destOrd="0" presId="urn:microsoft.com/office/officeart/2005/8/layout/vProcess5"/>
    <dgm:cxn modelId="{01092E67-6B59-41D7-95BE-C61F676183B3}" type="presParOf" srcId="{4CBAB180-EBF3-4C51-8BB9-816922E79BCE}" destId="{97F6C5D4-339B-4B68-AB16-F6F43D5E7A86}" srcOrd="4" destOrd="0" presId="urn:microsoft.com/office/officeart/2005/8/layout/vProcess5"/>
    <dgm:cxn modelId="{97C08DED-0C1F-4258-91FD-73BD29028730}" type="presParOf" srcId="{4CBAB180-EBF3-4C51-8BB9-816922E79BCE}" destId="{B448539B-2078-4CD8-9C78-223471B98D9E}" srcOrd="5"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05263D-990D-448D-A0BF-21C00D1ED619}"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n-US"/>
        </a:p>
      </dgm:t>
    </dgm:pt>
    <dgm:pt modelId="{816BB56A-8EEC-4FF4-B07D-9558E7AE25A9}">
      <dgm:prSet phldrT="[Text]" custT="1"/>
      <dgm:spPr>
        <a:solidFill>
          <a:srgbClr val="4BACC6"/>
        </a:solidFill>
      </dgm:spPr>
      <dgm:t>
        <a:bodyPr/>
        <a:lstStyle/>
        <a:p>
          <a:pPr algn="l"/>
          <a:r>
            <a:rPr lang="en-US" sz="2000" dirty="0" smtClean="0"/>
            <a:t>ACTIVITIES</a:t>
          </a:r>
          <a:endParaRPr lang="en-US" sz="2000" dirty="0"/>
        </a:p>
      </dgm:t>
    </dgm:pt>
    <dgm:pt modelId="{4CB9DDC1-F922-47D0-80DC-AF47F26A1712}" type="parTrans" cxnId="{E3462305-BF05-410E-8700-90F0AC111F3B}">
      <dgm:prSet/>
      <dgm:spPr/>
      <dgm:t>
        <a:bodyPr/>
        <a:lstStyle/>
        <a:p>
          <a:endParaRPr lang="en-US"/>
        </a:p>
      </dgm:t>
    </dgm:pt>
    <dgm:pt modelId="{260E94C7-46AD-4B9A-BA4E-A737D03475FF}" type="sibTrans" cxnId="{E3462305-BF05-410E-8700-90F0AC111F3B}">
      <dgm:prSet/>
      <dgm:spPr/>
      <dgm:t>
        <a:bodyPr/>
        <a:lstStyle/>
        <a:p>
          <a:endParaRPr lang="en-US"/>
        </a:p>
      </dgm:t>
    </dgm:pt>
    <dgm:pt modelId="{4CBAB180-EBF3-4C51-8BB9-816922E79BCE}" type="pres">
      <dgm:prSet presAssocID="{6C05263D-990D-448D-A0BF-21C00D1ED619}" presName="outerComposite" presStyleCnt="0">
        <dgm:presLayoutVars>
          <dgm:chMax val="5"/>
          <dgm:dir/>
          <dgm:resizeHandles val="exact"/>
        </dgm:presLayoutVars>
      </dgm:prSet>
      <dgm:spPr/>
      <dgm:t>
        <a:bodyPr/>
        <a:lstStyle/>
        <a:p>
          <a:endParaRPr lang="en-US"/>
        </a:p>
      </dgm:t>
    </dgm:pt>
    <dgm:pt modelId="{B6D72C33-AD1F-43DD-B194-297246078F10}" type="pres">
      <dgm:prSet presAssocID="{6C05263D-990D-448D-A0BF-21C00D1ED619}" presName="dummyMaxCanvas" presStyleCnt="0">
        <dgm:presLayoutVars/>
      </dgm:prSet>
      <dgm:spPr/>
    </dgm:pt>
    <dgm:pt modelId="{5D40D1BE-998F-4D82-B96D-0F4123806432}" type="pres">
      <dgm:prSet presAssocID="{6C05263D-990D-448D-A0BF-21C00D1ED619}" presName="OneNode_1" presStyleLbl="node1" presStyleIdx="0" presStyleCnt="1" custLinFactNeighborY="26923">
        <dgm:presLayoutVars>
          <dgm:bulletEnabled val="1"/>
        </dgm:presLayoutVars>
      </dgm:prSet>
      <dgm:spPr/>
      <dgm:t>
        <a:bodyPr/>
        <a:lstStyle/>
        <a:p>
          <a:endParaRPr lang="en-US"/>
        </a:p>
      </dgm:t>
    </dgm:pt>
  </dgm:ptLst>
  <dgm:cxnLst>
    <dgm:cxn modelId="{54237BDE-7C25-49D2-9CB9-B8EDBED9D632}" type="presOf" srcId="{816BB56A-8EEC-4FF4-B07D-9558E7AE25A9}" destId="{5D40D1BE-998F-4D82-B96D-0F4123806432}" srcOrd="0" destOrd="0" presId="urn:microsoft.com/office/officeart/2005/8/layout/vProcess5"/>
    <dgm:cxn modelId="{E3462305-BF05-410E-8700-90F0AC111F3B}" srcId="{6C05263D-990D-448D-A0BF-21C00D1ED619}" destId="{816BB56A-8EEC-4FF4-B07D-9558E7AE25A9}" srcOrd="0" destOrd="0" parTransId="{4CB9DDC1-F922-47D0-80DC-AF47F26A1712}" sibTransId="{260E94C7-46AD-4B9A-BA4E-A737D03475FF}"/>
    <dgm:cxn modelId="{F2FF4F58-7BC2-4D91-96C6-2F5EC30FF14A}" type="presOf" srcId="{6C05263D-990D-448D-A0BF-21C00D1ED619}" destId="{4CBAB180-EBF3-4C51-8BB9-816922E79BCE}" srcOrd="0" destOrd="0" presId="urn:microsoft.com/office/officeart/2005/8/layout/vProcess5"/>
    <dgm:cxn modelId="{D4A4AAEF-0BA6-49A4-99E2-AD368E89CA84}" type="presParOf" srcId="{4CBAB180-EBF3-4C51-8BB9-816922E79BCE}" destId="{B6D72C33-AD1F-43DD-B194-297246078F10}" srcOrd="0" destOrd="0" presId="urn:microsoft.com/office/officeart/2005/8/layout/vProcess5"/>
    <dgm:cxn modelId="{2C8564A1-0C4B-49B7-825E-FF10FB742041}" type="presParOf" srcId="{4CBAB180-EBF3-4C51-8BB9-816922E79BCE}" destId="{5D40D1BE-998F-4D82-B96D-0F4123806432}" srcOrd="1"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05263D-990D-448D-A0BF-21C00D1ED619}"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n-US"/>
        </a:p>
      </dgm:t>
    </dgm:pt>
    <dgm:pt modelId="{816BB56A-8EEC-4FF4-B07D-9558E7AE25A9}">
      <dgm:prSet phldrT="[Text]" custT="1"/>
      <dgm:spPr>
        <a:solidFill>
          <a:srgbClr val="7030A0"/>
        </a:solidFill>
      </dgm:spPr>
      <dgm:t>
        <a:bodyPr/>
        <a:lstStyle/>
        <a:p>
          <a:pPr algn="l"/>
          <a:r>
            <a:rPr lang="en-US" sz="2000" dirty="0" smtClean="0"/>
            <a:t>NEWS &amp; EVENTS</a:t>
          </a:r>
          <a:endParaRPr lang="en-US" sz="2000" dirty="0"/>
        </a:p>
      </dgm:t>
    </dgm:pt>
    <dgm:pt modelId="{4CB9DDC1-F922-47D0-80DC-AF47F26A1712}" type="parTrans" cxnId="{E3462305-BF05-410E-8700-90F0AC111F3B}">
      <dgm:prSet/>
      <dgm:spPr/>
      <dgm:t>
        <a:bodyPr/>
        <a:lstStyle/>
        <a:p>
          <a:endParaRPr lang="en-US"/>
        </a:p>
      </dgm:t>
    </dgm:pt>
    <dgm:pt modelId="{260E94C7-46AD-4B9A-BA4E-A737D03475FF}" type="sibTrans" cxnId="{E3462305-BF05-410E-8700-90F0AC111F3B}">
      <dgm:prSet/>
      <dgm:spPr/>
      <dgm:t>
        <a:bodyPr/>
        <a:lstStyle/>
        <a:p>
          <a:endParaRPr lang="en-US"/>
        </a:p>
      </dgm:t>
    </dgm:pt>
    <dgm:pt modelId="{4CBAB180-EBF3-4C51-8BB9-816922E79BCE}" type="pres">
      <dgm:prSet presAssocID="{6C05263D-990D-448D-A0BF-21C00D1ED619}" presName="outerComposite" presStyleCnt="0">
        <dgm:presLayoutVars>
          <dgm:chMax val="5"/>
          <dgm:dir/>
          <dgm:resizeHandles val="exact"/>
        </dgm:presLayoutVars>
      </dgm:prSet>
      <dgm:spPr/>
      <dgm:t>
        <a:bodyPr/>
        <a:lstStyle/>
        <a:p>
          <a:endParaRPr lang="en-US"/>
        </a:p>
      </dgm:t>
    </dgm:pt>
    <dgm:pt modelId="{B6D72C33-AD1F-43DD-B194-297246078F10}" type="pres">
      <dgm:prSet presAssocID="{6C05263D-990D-448D-A0BF-21C00D1ED619}" presName="dummyMaxCanvas" presStyleCnt="0">
        <dgm:presLayoutVars/>
      </dgm:prSet>
      <dgm:spPr/>
    </dgm:pt>
    <dgm:pt modelId="{5D40D1BE-998F-4D82-B96D-0F4123806432}" type="pres">
      <dgm:prSet presAssocID="{6C05263D-990D-448D-A0BF-21C00D1ED619}" presName="OneNode_1" presStyleLbl="node1" presStyleIdx="0" presStyleCnt="1" custLinFactNeighborY="26923">
        <dgm:presLayoutVars>
          <dgm:bulletEnabled val="1"/>
        </dgm:presLayoutVars>
      </dgm:prSet>
      <dgm:spPr/>
      <dgm:t>
        <a:bodyPr/>
        <a:lstStyle/>
        <a:p>
          <a:endParaRPr lang="en-US"/>
        </a:p>
      </dgm:t>
    </dgm:pt>
  </dgm:ptLst>
  <dgm:cxnLst>
    <dgm:cxn modelId="{E3462305-BF05-410E-8700-90F0AC111F3B}" srcId="{6C05263D-990D-448D-A0BF-21C00D1ED619}" destId="{816BB56A-8EEC-4FF4-B07D-9558E7AE25A9}" srcOrd="0" destOrd="0" parTransId="{4CB9DDC1-F922-47D0-80DC-AF47F26A1712}" sibTransId="{260E94C7-46AD-4B9A-BA4E-A737D03475FF}"/>
    <dgm:cxn modelId="{64EE1014-7281-4E24-A659-B2F4B1F5A32C}" type="presOf" srcId="{816BB56A-8EEC-4FF4-B07D-9558E7AE25A9}" destId="{5D40D1BE-998F-4D82-B96D-0F4123806432}" srcOrd="0" destOrd="0" presId="urn:microsoft.com/office/officeart/2005/8/layout/vProcess5"/>
    <dgm:cxn modelId="{7A7DE028-6356-4845-812C-71B513893CB6}" type="presOf" srcId="{6C05263D-990D-448D-A0BF-21C00D1ED619}" destId="{4CBAB180-EBF3-4C51-8BB9-816922E79BCE}" srcOrd="0" destOrd="0" presId="urn:microsoft.com/office/officeart/2005/8/layout/vProcess5"/>
    <dgm:cxn modelId="{6B4301F1-07C0-41DE-878C-F2CA95227BCD}" type="presParOf" srcId="{4CBAB180-EBF3-4C51-8BB9-816922E79BCE}" destId="{B6D72C33-AD1F-43DD-B194-297246078F10}" srcOrd="0" destOrd="0" presId="urn:microsoft.com/office/officeart/2005/8/layout/vProcess5"/>
    <dgm:cxn modelId="{5FA1EAA0-EEF8-4AEE-A0CB-10BEE806B5E0}" type="presParOf" srcId="{4CBAB180-EBF3-4C51-8BB9-816922E79BCE}" destId="{5D40D1BE-998F-4D82-B96D-0F4123806432}" srcOrd="1"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05263D-990D-448D-A0BF-21C00D1ED619}"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n-US"/>
        </a:p>
      </dgm:t>
    </dgm:pt>
    <dgm:pt modelId="{816BB56A-8EEC-4FF4-B07D-9558E7AE25A9}">
      <dgm:prSet phldrT="[Text]" custT="1"/>
      <dgm:spPr>
        <a:solidFill>
          <a:srgbClr val="7030A0"/>
        </a:solidFill>
      </dgm:spPr>
      <dgm:t>
        <a:bodyPr/>
        <a:lstStyle/>
        <a:p>
          <a:pPr algn="l"/>
          <a:r>
            <a:rPr lang="en-US" sz="2000" dirty="0" smtClean="0"/>
            <a:t>PROJECT MANAGEMENT</a:t>
          </a:r>
          <a:endParaRPr lang="en-US" sz="2000" dirty="0"/>
        </a:p>
      </dgm:t>
    </dgm:pt>
    <dgm:pt modelId="{4CB9DDC1-F922-47D0-80DC-AF47F26A1712}" type="parTrans" cxnId="{E3462305-BF05-410E-8700-90F0AC111F3B}">
      <dgm:prSet/>
      <dgm:spPr/>
      <dgm:t>
        <a:bodyPr/>
        <a:lstStyle/>
        <a:p>
          <a:endParaRPr lang="en-US"/>
        </a:p>
      </dgm:t>
    </dgm:pt>
    <dgm:pt modelId="{260E94C7-46AD-4B9A-BA4E-A737D03475FF}" type="sibTrans" cxnId="{E3462305-BF05-410E-8700-90F0AC111F3B}">
      <dgm:prSet/>
      <dgm:spPr/>
      <dgm:t>
        <a:bodyPr/>
        <a:lstStyle/>
        <a:p>
          <a:endParaRPr lang="en-US"/>
        </a:p>
      </dgm:t>
    </dgm:pt>
    <dgm:pt modelId="{4CBAB180-EBF3-4C51-8BB9-816922E79BCE}" type="pres">
      <dgm:prSet presAssocID="{6C05263D-990D-448D-A0BF-21C00D1ED619}" presName="outerComposite" presStyleCnt="0">
        <dgm:presLayoutVars>
          <dgm:chMax val="5"/>
          <dgm:dir/>
          <dgm:resizeHandles val="exact"/>
        </dgm:presLayoutVars>
      </dgm:prSet>
      <dgm:spPr/>
      <dgm:t>
        <a:bodyPr/>
        <a:lstStyle/>
        <a:p>
          <a:endParaRPr lang="en-US"/>
        </a:p>
      </dgm:t>
    </dgm:pt>
    <dgm:pt modelId="{B6D72C33-AD1F-43DD-B194-297246078F10}" type="pres">
      <dgm:prSet presAssocID="{6C05263D-990D-448D-A0BF-21C00D1ED619}" presName="dummyMaxCanvas" presStyleCnt="0">
        <dgm:presLayoutVars/>
      </dgm:prSet>
      <dgm:spPr/>
    </dgm:pt>
    <dgm:pt modelId="{5D40D1BE-998F-4D82-B96D-0F4123806432}" type="pres">
      <dgm:prSet presAssocID="{6C05263D-990D-448D-A0BF-21C00D1ED619}" presName="OneNode_1" presStyleLbl="node1" presStyleIdx="0" presStyleCnt="1" custLinFactNeighborY="81333">
        <dgm:presLayoutVars>
          <dgm:bulletEnabled val="1"/>
        </dgm:presLayoutVars>
      </dgm:prSet>
      <dgm:spPr/>
      <dgm:t>
        <a:bodyPr/>
        <a:lstStyle/>
        <a:p>
          <a:endParaRPr lang="en-US"/>
        </a:p>
      </dgm:t>
    </dgm:pt>
  </dgm:ptLst>
  <dgm:cxnLst>
    <dgm:cxn modelId="{81E5FA25-F974-483D-BA4F-2D5DE6739F10}" type="presOf" srcId="{816BB56A-8EEC-4FF4-B07D-9558E7AE25A9}" destId="{5D40D1BE-998F-4D82-B96D-0F4123806432}" srcOrd="0" destOrd="0" presId="urn:microsoft.com/office/officeart/2005/8/layout/vProcess5"/>
    <dgm:cxn modelId="{E3462305-BF05-410E-8700-90F0AC111F3B}" srcId="{6C05263D-990D-448D-A0BF-21C00D1ED619}" destId="{816BB56A-8EEC-4FF4-B07D-9558E7AE25A9}" srcOrd="0" destOrd="0" parTransId="{4CB9DDC1-F922-47D0-80DC-AF47F26A1712}" sibTransId="{260E94C7-46AD-4B9A-BA4E-A737D03475FF}"/>
    <dgm:cxn modelId="{4C9D10E7-0830-4366-8985-78CC3CFF204B}" type="presOf" srcId="{6C05263D-990D-448D-A0BF-21C00D1ED619}" destId="{4CBAB180-EBF3-4C51-8BB9-816922E79BCE}" srcOrd="0" destOrd="0" presId="urn:microsoft.com/office/officeart/2005/8/layout/vProcess5"/>
    <dgm:cxn modelId="{D9E55CB8-D53E-4B7B-8C02-CEAC6222647F}" type="presParOf" srcId="{4CBAB180-EBF3-4C51-8BB9-816922E79BCE}" destId="{B6D72C33-AD1F-43DD-B194-297246078F10}" srcOrd="0" destOrd="0" presId="urn:microsoft.com/office/officeart/2005/8/layout/vProcess5"/>
    <dgm:cxn modelId="{096184A6-DD40-4DB0-8018-568DFCF6CBDF}" type="presParOf" srcId="{4CBAB180-EBF3-4C51-8BB9-816922E79BCE}" destId="{5D40D1BE-998F-4D82-B96D-0F4123806432}" srcOrd="1" destOrd="0" presId="urn:microsoft.com/office/officeart/2005/8/layout/vProcess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8833E-9DAC-4C5F-93AF-33CB15C3B689}">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2C4FB0-90CD-44AA-9C36-B1534DAF5D42}">
      <dsp:nvSpPr>
        <dsp:cNvPr id="0" name=""/>
        <dsp:cNvSpPr/>
      </dsp:nvSpPr>
      <dsp:spPr>
        <a:xfrm>
          <a:off x="564979" y="406400"/>
          <a:ext cx="7067067" cy="8128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76200" rIns="76200" bIns="76200" numCol="1" spcCol="1270" anchor="ctr" anchorCtr="0">
          <a:noAutofit/>
        </a:bodyPr>
        <a:lstStyle/>
        <a:p>
          <a:pPr lvl="0" algn="l" defTabSz="1333500">
            <a:lnSpc>
              <a:spcPct val="90000"/>
            </a:lnSpc>
            <a:spcBef>
              <a:spcPct val="0"/>
            </a:spcBef>
            <a:spcAft>
              <a:spcPct val="35000"/>
            </a:spcAft>
          </a:pPr>
          <a:r>
            <a:rPr lang="sr-Latn-RS" sz="3000" b="1" kern="1200" dirty="0" smtClean="0"/>
            <a:t>SWARM PROJECT WEBSITE</a:t>
          </a:r>
          <a:endParaRPr lang="en-US" sz="3000" b="1" kern="1200" dirty="0"/>
        </a:p>
      </dsp:txBody>
      <dsp:txXfrm>
        <a:off x="604657" y="446078"/>
        <a:ext cx="6987711" cy="733444"/>
      </dsp:txXfrm>
    </dsp:sp>
    <dsp:sp modelId="{7EB10688-4C70-445A-91C5-2EE3F0B5D107}">
      <dsp:nvSpPr>
        <dsp:cNvPr id="0" name=""/>
        <dsp:cNvSpPr/>
      </dsp:nvSpPr>
      <dsp:spPr>
        <a:xfrm>
          <a:off x="56979" y="304800"/>
          <a:ext cx="1016000" cy="1016000"/>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B215A0-83A5-44A1-8A12-4699CF884C68}">
      <dsp:nvSpPr>
        <dsp:cNvPr id="0" name=""/>
        <dsp:cNvSpPr/>
      </dsp:nvSpPr>
      <dsp:spPr>
        <a:xfrm>
          <a:off x="860432" y="1625599"/>
          <a:ext cx="6771614" cy="812800"/>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76200" rIns="76200" bIns="76200" numCol="1" spcCol="1270" anchor="ctr" anchorCtr="0">
          <a:noAutofit/>
        </a:bodyPr>
        <a:lstStyle/>
        <a:p>
          <a:pPr lvl="0" algn="l" defTabSz="1333500">
            <a:lnSpc>
              <a:spcPct val="90000"/>
            </a:lnSpc>
            <a:spcBef>
              <a:spcPct val="0"/>
            </a:spcBef>
            <a:spcAft>
              <a:spcPct val="35000"/>
            </a:spcAft>
          </a:pPr>
          <a:r>
            <a:rPr lang="sr-Latn-RS" sz="3000" b="1" kern="1200" dirty="0" smtClean="0"/>
            <a:t>PROJECT MANAGEMENT PLATFORM</a:t>
          </a:r>
          <a:endParaRPr lang="en-US" sz="3000" b="1" kern="1200" dirty="0"/>
        </a:p>
      </dsp:txBody>
      <dsp:txXfrm>
        <a:off x="900110" y="1665277"/>
        <a:ext cx="6692258" cy="733444"/>
      </dsp:txXfrm>
    </dsp:sp>
    <dsp:sp modelId="{9339ED6A-DA78-4A39-B462-A30A06E63681}">
      <dsp:nvSpPr>
        <dsp:cNvPr id="0" name=""/>
        <dsp:cNvSpPr/>
      </dsp:nvSpPr>
      <dsp:spPr>
        <a:xfrm>
          <a:off x="352432" y="1523999"/>
          <a:ext cx="1016000" cy="1016000"/>
        </a:xfrm>
        <a:prstGeom prst="ellipse">
          <a:avLst/>
        </a:prstGeom>
        <a:solidFill>
          <a:schemeClr val="lt1">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sp>
    <dsp:sp modelId="{9A7DDF10-EF62-4E74-83AD-58FFF0A60382}">
      <dsp:nvSpPr>
        <dsp:cNvPr id="0" name=""/>
        <dsp:cNvSpPr/>
      </dsp:nvSpPr>
      <dsp:spPr>
        <a:xfrm>
          <a:off x="564979" y="2844800"/>
          <a:ext cx="7067067" cy="81280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76200" rIns="76200" bIns="76200" numCol="1" spcCol="1270" anchor="ctr" anchorCtr="0">
          <a:noAutofit/>
        </a:bodyPr>
        <a:lstStyle/>
        <a:p>
          <a:pPr lvl="0" algn="l" defTabSz="1333500">
            <a:lnSpc>
              <a:spcPct val="90000"/>
            </a:lnSpc>
            <a:spcBef>
              <a:spcPct val="0"/>
            </a:spcBef>
            <a:spcAft>
              <a:spcPct val="35000"/>
            </a:spcAft>
          </a:pPr>
          <a:r>
            <a:rPr lang="sr-Latn-RS" sz="3000" b="1" kern="1200" dirty="0" smtClean="0"/>
            <a:t>SOCIAL MEDIA NETWORKING</a:t>
          </a:r>
          <a:endParaRPr lang="en-US" sz="3000" b="1" kern="1200" dirty="0"/>
        </a:p>
      </dsp:txBody>
      <dsp:txXfrm>
        <a:off x="604657" y="2884478"/>
        <a:ext cx="6987711" cy="733444"/>
      </dsp:txXfrm>
    </dsp:sp>
    <dsp:sp modelId="{629939E1-CDB6-407F-9B34-023115CC17E1}">
      <dsp:nvSpPr>
        <dsp:cNvPr id="0" name=""/>
        <dsp:cNvSpPr/>
      </dsp:nvSpPr>
      <dsp:spPr>
        <a:xfrm>
          <a:off x="56979" y="2743200"/>
          <a:ext cx="1016000" cy="1016000"/>
        </a:xfrm>
        <a:prstGeom prst="ellipse">
          <a:avLst/>
        </a:prstGeom>
        <a:solidFill>
          <a:schemeClr val="lt1">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0D893-73E1-4FD4-A2A2-D79D670BEC17}">
      <dsp:nvSpPr>
        <dsp:cNvPr id="0" name=""/>
        <dsp:cNvSpPr/>
      </dsp:nvSpPr>
      <dsp:spPr>
        <a:xfrm>
          <a:off x="1535" y="0"/>
          <a:ext cx="2389584" cy="2971800"/>
        </a:xfrm>
        <a:prstGeom prst="roundRect">
          <a:avLst>
            <a:gd name="adj" fmla="val 10000"/>
          </a:avLst>
        </a:prstGeom>
        <a:solidFill>
          <a:srgbClr val="2082C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endParaRPr lang="sr-Latn-RS" sz="2100" b="1" kern="1200" dirty="0" smtClean="0"/>
        </a:p>
        <a:p>
          <a:pPr lvl="0" algn="ctr" defTabSz="933450">
            <a:lnSpc>
              <a:spcPct val="90000"/>
            </a:lnSpc>
            <a:spcBef>
              <a:spcPct val="0"/>
            </a:spcBef>
            <a:spcAft>
              <a:spcPct val="35000"/>
            </a:spcAft>
          </a:pPr>
          <a:r>
            <a:rPr lang="sr-Latn-RS" sz="2100" b="1" kern="1200" dirty="0" smtClean="0"/>
            <a:t>to </a:t>
          </a:r>
          <a:r>
            <a:rPr lang="en-US" sz="2100" b="1" kern="1200" dirty="0" smtClean="0"/>
            <a:t>manage </a:t>
          </a:r>
        </a:p>
        <a:p>
          <a:pPr lvl="0" algn="ctr" defTabSz="933450">
            <a:lnSpc>
              <a:spcPct val="90000"/>
            </a:lnSpc>
            <a:spcBef>
              <a:spcPct val="0"/>
            </a:spcBef>
            <a:spcAft>
              <a:spcPct val="35000"/>
            </a:spcAft>
          </a:pPr>
          <a:r>
            <a:rPr lang="en-US" sz="2100" b="1" kern="1200" dirty="0" smtClean="0"/>
            <a:t>PROJECT FINANCE</a:t>
          </a:r>
          <a:endParaRPr lang="en-US" sz="2100" b="1" kern="1200" dirty="0"/>
        </a:p>
      </dsp:txBody>
      <dsp:txXfrm>
        <a:off x="1535" y="1188720"/>
        <a:ext cx="2389584" cy="1188720"/>
      </dsp:txXfrm>
    </dsp:sp>
    <dsp:sp modelId="{F979F5F6-E135-4C42-B3F2-B668E4ACA090}">
      <dsp:nvSpPr>
        <dsp:cNvPr id="0" name=""/>
        <dsp:cNvSpPr/>
      </dsp:nvSpPr>
      <dsp:spPr>
        <a:xfrm>
          <a:off x="489311" y="140791"/>
          <a:ext cx="1344166" cy="1344166"/>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A7B460-4511-4AA1-AAC1-B55BA3C7E2E3}">
      <dsp:nvSpPr>
        <dsp:cNvPr id="0" name=""/>
        <dsp:cNvSpPr/>
      </dsp:nvSpPr>
      <dsp:spPr>
        <a:xfrm>
          <a:off x="2462807" y="0"/>
          <a:ext cx="2389584" cy="2971800"/>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endParaRPr lang="sr-Latn-RS" sz="2100" b="1" kern="1200" dirty="0" smtClean="0"/>
        </a:p>
        <a:p>
          <a:pPr lvl="0" algn="ctr" defTabSz="933450">
            <a:lnSpc>
              <a:spcPct val="90000"/>
            </a:lnSpc>
            <a:spcBef>
              <a:spcPct val="0"/>
            </a:spcBef>
            <a:spcAft>
              <a:spcPct val="35000"/>
            </a:spcAft>
          </a:pPr>
          <a:r>
            <a:rPr lang="sr-Latn-RS" sz="2100" b="1" kern="1200" dirty="0" smtClean="0"/>
            <a:t>to </a:t>
          </a:r>
          <a:r>
            <a:rPr lang="en-US" sz="2100" b="1" kern="1200" dirty="0" smtClean="0"/>
            <a:t>share internal FILES &amp; REPORTS</a:t>
          </a:r>
          <a:endParaRPr lang="en-US" sz="2100" b="1" kern="1200" dirty="0"/>
        </a:p>
      </dsp:txBody>
      <dsp:txXfrm>
        <a:off x="2462807" y="1188720"/>
        <a:ext cx="2389584" cy="1188720"/>
      </dsp:txXfrm>
    </dsp:sp>
    <dsp:sp modelId="{FFB9C2B4-99B8-4FBF-8D34-79B4674FB859}">
      <dsp:nvSpPr>
        <dsp:cNvPr id="0" name=""/>
        <dsp:cNvSpPr/>
      </dsp:nvSpPr>
      <dsp:spPr>
        <a:xfrm>
          <a:off x="2985516" y="140791"/>
          <a:ext cx="1344166" cy="1344166"/>
        </a:xfrm>
        <a:prstGeom prst="ellipse">
          <a:avLst/>
        </a:prstGeom>
        <a:solidFill>
          <a:schemeClr val="accent4">
            <a:tint val="50000"/>
            <a:hueOff val="-1990641"/>
            <a:satOff val="11305"/>
            <a:lumOff val="8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F13B89-8E16-4A76-AF39-3A6AFCAFF7E6}">
      <dsp:nvSpPr>
        <dsp:cNvPr id="0" name=""/>
        <dsp:cNvSpPr/>
      </dsp:nvSpPr>
      <dsp:spPr>
        <a:xfrm>
          <a:off x="4924079" y="0"/>
          <a:ext cx="2389584" cy="2971800"/>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endParaRPr lang="sr-Latn-RS" sz="2100" b="1" kern="1200" dirty="0" smtClean="0"/>
        </a:p>
        <a:p>
          <a:pPr lvl="0" algn="ctr" defTabSz="933450">
            <a:lnSpc>
              <a:spcPct val="90000"/>
            </a:lnSpc>
            <a:spcBef>
              <a:spcPct val="0"/>
            </a:spcBef>
            <a:spcAft>
              <a:spcPct val="35000"/>
            </a:spcAft>
          </a:pPr>
          <a:r>
            <a:rPr lang="sr-Latn-RS" sz="2100" b="1" kern="1200" dirty="0" smtClean="0"/>
            <a:t>to </a:t>
          </a:r>
          <a:r>
            <a:rPr lang="en-US" sz="2100" b="1" kern="1200" dirty="0" smtClean="0"/>
            <a:t>control project DEVELOPEMENT</a:t>
          </a:r>
          <a:endParaRPr lang="en-US" sz="2100" b="1" kern="1200" dirty="0"/>
        </a:p>
      </dsp:txBody>
      <dsp:txXfrm>
        <a:off x="4924079" y="1188720"/>
        <a:ext cx="2389584" cy="1188720"/>
      </dsp:txXfrm>
    </dsp:sp>
    <dsp:sp modelId="{9B56F1D4-DFF5-48FE-9CCD-D684E9D128D7}">
      <dsp:nvSpPr>
        <dsp:cNvPr id="0" name=""/>
        <dsp:cNvSpPr/>
      </dsp:nvSpPr>
      <dsp:spPr>
        <a:xfrm>
          <a:off x="5481721" y="201979"/>
          <a:ext cx="1344166" cy="1344166"/>
        </a:xfrm>
        <a:prstGeom prst="ellipse">
          <a:avLst/>
        </a:prstGeom>
        <a:solidFill>
          <a:schemeClr val="accent4">
            <a:tint val="50000"/>
            <a:hueOff val="-3981281"/>
            <a:satOff val="22610"/>
            <a:lumOff val="17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D8A802-C6E9-436C-805F-AE8756E65A6D}">
      <dsp:nvSpPr>
        <dsp:cNvPr id="0" name=""/>
        <dsp:cNvSpPr/>
      </dsp:nvSpPr>
      <dsp:spPr>
        <a:xfrm>
          <a:off x="292608" y="2476501"/>
          <a:ext cx="6729984" cy="379729"/>
        </a:xfrm>
        <a:prstGeom prst="leftRight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0D893-73E1-4FD4-A2A2-D79D670BEC17}">
      <dsp:nvSpPr>
        <dsp:cNvPr id="0" name=""/>
        <dsp:cNvSpPr/>
      </dsp:nvSpPr>
      <dsp:spPr>
        <a:xfrm>
          <a:off x="1705" y="0"/>
          <a:ext cx="1787723" cy="2971800"/>
        </a:xfrm>
        <a:prstGeom prst="roundRect">
          <a:avLst>
            <a:gd name="adj" fmla="val 10000"/>
          </a:avLst>
        </a:prstGeom>
        <a:solidFill>
          <a:srgbClr val="2082C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endParaRPr lang="sr-Latn-RS" sz="2100" b="1" kern="1200" dirty="0" smtClean="0"/>
        </a:p>
        <a:p>
          <a:pPr lvl="0" algn="ctr" defTabSz="933450">
            <a:lnSpc>
              <a:spcPct val="90000"/>
            </a:lnSpc>
            <a:spcBef>
              <a:spcPct val="0"/>
            </a:spcBef>
            <a:spcAft>
              <a:spcPct val="35000"/>
            </a:spcAft>
          </a:pPr>
          <a:r>
            <a:rPr lang="en-US" sz="2100" b="1" kern="1200" dirty="0" smtClean="0"/>
            <a:t>t</a:t>
          </a:r>
          <a:r>
            <a:rPr lang="sr-Latn-RS" sz="2100" b="1" kern="1200" dirty="0" smtClean="0"/>
            <a:t>o</a:t>
          </a:r>
          <a:r>
            <a:rPr lang="en-US" sz="2100" b="1" kern="1200" dirty="0" smtClean="0"/>
            <a:t> SHARE</a:t>
          </a:r>
        </a:p>
      </dsp:txBody>
      <dsp:txXfrm>
        <a:off x="1705" y="1188720"/>
        <a:ext cx="1787723" cy="1188720"/>
      </dsp:txXfrm>
    </dsp:sp>
    <dsp:sp modelId="{F979F5F6-E135-4C42-B3F2-B668E4ACA090}">
      <dsp:nvSpPr>
        <dsp:cNvPr id="0" name=""/>
        <dsp:cNvSpPr/>
      </dsp:nvSpPr>
      <dsp:spPr>
        <a:xfrm>
          <a:off x="188550" y="140791"/>
          <a:ext cx="1344166" cy="1344166"/>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A7B460-4511-4AA1-AAC1-B55BA3C7E2E3}">
      <dsp:nvSpPr>
        <dsp:cNvPr id="0" name=""/>
        <dsp:cNvSpPr/>
      </dsp:nvSpPr>
      <dsp:spPr>
        <a:xfrm>
          <a:off x="1843060" y="0"/>
          <a:ext cx="1787723" cy="2971800"/>
        </a:xfrm>
        <a:prstGeom prst="roundRect">
          <a:avLst>
            <a:gd name="adj" fmla="val 10000"/>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endParaRPr lang="sr-Latn-RS" sz="2100" b="1" kern="1200" dirty="0" smtClean="0"/>
        </a:p>
        <a:p>
          <a:pPr lvl="0" algn="ctr" defTabSz="933450">
            <a:lnSpc>
              <a:spcPct val="90000"/>
            </a:lnSpc>
            <a:spcBef>
              <a:spcPct val="0"/>
            </a:spcBef>
            <a:spcAft>
              <a:spcPct val="35000"/>
            </a:spcAft>
          </a:pPr>
          <a:r>
            <a:rPr lang="en-US" sz="2100" b="1" kern="1200" dirty="0" smtClean="0"/>
            <a:t>to </a:t>
          </a:r>
          <a:r>
            <a:rPr lang="en-US" sz="1900" b="1" kern="1200" dirty="0" smtClean="0"/>
            <a:t>COLLABORATE</a:t>
          </a:r>
          <a:r>
            <a:rPr lang="en-US" sz="2100" b="1" kern="1200" dirty="0" smtClean="0"/>
            <a:t> </a:t>
          </a:r>
          <a:endParaRPr lang="en-US" sz="2100" b="1" kern="1200" dirty="0"/>
        </a:p>
      </dsp:txBody>
      <dsp:txXfrm>
        <a:off x="1843060" y="1188720"/>
        <a:ext cx="1787723" cy="1188720"/>
      </dsp:txXfrm>
    </dsp:sp>
    <dsp:sp modelId="{FFB9C2B4-99B8-4FBF-8D34-79B4674FB859}">
      <dsp:nvSpPr>
        <dsp:cNvPr id="0" name=""/>
        <dsp:cNvSpPr/>
      </dsp:nvSpPr>
      <dsp:spPr>
        <a:xfrm>
          <a:off x="2064839" y="140791"/>
          <a:ext cx="1344166" cy="1344166"/>
        </a:xfrm>
        <a:prstGeom prst="ellipse">
          <a:avLst/>
        </a:prstGeom>
        <a:solidFill>
          <a:schemeClr val="accent4">
            <a:tint val="50000"/>
            <a:hueOff val="-1327094"/>
            <a:satOff val="7537"/>
            <a:lumOff val="5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F13B89-8E16-4A76-AF39-3A6AFCAFF7E6}">
      <dsp:nvSpPr>
        <dsp:cNvPr id="0" name=""/>
        <dsp:cNvSpPr/>
      </dsp:nvSpPr>
      <dsp:spPr>
        <a:xfrm>
          <a:off x="3684415" y="0"/>
          <a:ext cx="1787723" cy="2971800"/>
        </a:xfrm>
        <a:prstGeom prst="roundRect">
          <a:avLst>
            <a:gd name="adj" fmla="val 10000"/>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endParaRPr lang="sr-Latn-RS" sz="2100" b="1" kern="1200" dirty="0" smtClean="0"/>
        </a:p>
        <a:p>
          <a:pPr lvl="0" algn="ctr" defTabSz="933450">
            <a:lnSpc>
              <a:spcPct val="90000"/>
            </a:lnSpc>
            <a:spcBef>
              <a:spcPct val="0"/>
            </a:spcBef>
            <a:spcAft>
              <a:spcPct val="35000"/>
            </a:spcAft>
          </a:pPr>
          <a:r>
            <a:rPr lang="sr-Latn-RS" sz="2100" b="1" kern="1200" dirty="0" smtClean="0"/>
            <a:t>to </a:t>
          </a:r>
          <a:r>
            <a:rPr lang="en-US" sz="2100" b="1" kern="1200" dirty="0" smtClean="0"/>
            <a:t>CONNECT</a:t>
          </a:r>
          <a:endParaRPr lang="en-US" sz="2100" b="1" kern="1200" dirty="0"/>
        </a:p>
      </dsp:txBody>
      <dsp:txXfrm>
        <a:off x="3684415" y="1188720"/>
        <a:ext cx="1787723" cy="1188720"/>
      </dsp:txXfrm>
    </dsp:sp>
    <dsp:sp modelId="{9B56F1D4-DFF5-48FE-9CCD-D684E9D128D7}">
      <dsp:nvSpPr>
        <dsp:cNvPr id="0" name=""/>
        <dsp:cNvSpPr/>
      </dsp:nvSpPr>
      <dsp:spPr>
        <a:xfrm>
          <a:off x="3941127" y="201979"/>
          <a:ext cx="1344166" cy="1344166"/>
        </a:xfrm>
        <a:prstGeom prst="ellipse">
          <a:avLst/>
        </a:prstGeom>
        <a:solidFill>
          <a:schemeClr val="accent4">
            <a:tint val="50000"/>
            <a:hueOff val="-2654188"/>
            <a:satOff val="15073"/>
            <a:lumOff val="11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769AE-01E4-42CB-93C5-28A85F829D5E}">
      <dsp:nvSpPr>
        <dsp:cNvPr id="0" name=""/>
        <dsp:cNvSpPr/>
      </dsp:nvSpPr>
      <dsp:spPr>
        <a:xfrm>
          <a:off x="5525770" y="0"/>
          <a:ext cx="1787723" cy="2971800"/>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b="1" kern="1200" dirty="0" smtClean="0"/>
            <a:t>   </a:t>
          </a:r>
        </a:p>
        <a:p>
          <a:pPr lvl="0" algn="ctr" defTabSz="933450">
            <a:lnSpc>
              <a:spcPct val="90000"/>
            </a:lnSpc>
            <a:spcBef>
              <a:spcPct val="0"/>
            </a:spcBef>
            <a:spcAft>
              <a:spcPct val="35000"/>
            </a:spcAft>
          </a:pPr>
          <a:r>
            <a:rPr lang="en-US" sz="2100" b="1" kern="1200" dirty="0" smtClean="0"/>
            <a:t>to PROMOTE</a:t>
          </a:r>
          <a:endParaRPr lang="en-US" sz="2100" b="1" kern="1200" dirty="0"/>
        </a:p>
      </dsp:txBody>
      <dsp:txXfrm>
        <a:off x="5525770" y="1188720"/>
        <a:ext cx="1787723" cy="1188720"/>
      </dsp:txXfrm>
    </dsp:sp>
    <dsp:sp modelId="{FCB89C78-5DD1-4CDF-8F06-48E960F8A00E}">
      <dsp:nvSpPr>
        <dsp:cNvPr id="0" name=""/>
        <dsp:cNvSpPr/>
      </dsp:nvSpPr>
      <dsp:spPr>
        <a:xfrm>
          <a:off x="5924828" y="178308"/>
          <a:ext cx="989609" cy="989609"/>
        </a:xfrm>
        <a:prstGeom prst="ellipse">
          <a:avLst/>
        </a:prstGeom>
        <a:solidFill>
          <a:schemeClr val="accent4">
            <a:tint val="50000"/>
            <a:hueOff val="-3981281"/>
            <a:satOff val="22610"/>
            <a:lumOff val="17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D8A802-C6E9-436C-805F-AE8756E65A6D}">
      <dsp:nvSpPr>
        <dsp:cNvPr id="0" name=""/>
        <dsp:cNvSpPr/>
      </dsp:nvSpPr>
      <dsp:spPr>
        <a:xfrm>
          <a:off x="292608" y="2476501"/>
          <a:ext cx="6729984" cy="379729"/>
        </a:xfrm>
        <a:prstGeom prst="leftRight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0D893-73E1-4FD4-A2A2-D79D670BEC17}">
      <dsp:nvSpPr>
        <dsp:cNvPr id="0" name=""/>
        <dsp:cNvSpPr/>
      </dsp:nvSpPr>
      <dsp:spPr>
        <a:xfrm>
          <a:off x="1535" y="0"/>
          <a:ext cx="2389584" cy="2971800"/>
        </a:xfrm>
        <a:prstGeom prst="roundRect">
          <a:avLst>
            <a:gd name="adj" fmla="val 10000"/>
          </a:avLst>
        </a:prstGeom>
        <a:solidFill>
          <a:srgbClr val="2082C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endParaRPr lang="sr-Latn-RS" sz="2100" b="1" kern="1200" dirty="0" smtClean="0"/>
        </a:p>
        <a:p>
          <a:pPr lvl="0" algn="ctr" defTabSz="933450">
            <a:lnSpc>
              <a:spcPct val="90000"/>
            </a:lnSpc>
            <a:spcBef>
              <a:spcPct val="0"/>
            </a:spcBef>
            <a:spcAft>
              <a:spcPct val="35000"/>
            </a:spcAft>
          </a:pPr>
          <a:r>
            <a:rPr lang="sr-Latn-RS" sz="2100" b="1" kern="1200" dirty="0" smtClean="0"/>
            <a:t>to create A PUBLIC</a:t>
          </a:r>
        </a:p>
        <a:p>
          <a:pPr lvl="0" algn="ctr" defTabSz="933450">
            <a:lnSpc>
              <a:spcPct val="90000"/>
            </a:lnSpc>
            <a:spcBef>
              <a:spcPct val="0"/>
            </a:spcBef>
            <a:spcAft>
              <a:spcPct val="35000"/>
            </a:spcAft>
          </a:pPr>
          <a:r>
            <a:rPr lang="sr-Latn-RS" sz="2100" b="1" kern="1200" dirty="0" smtClean="0"/>
            <a:t>IDENTITY</a:t>
          </a:r>
          <a:endParaRPr lang="en-US" sz="2100" b="1" kern="1200" dirty="0"/>
        </a:p>
      </dsp:txBody>
      <dsp:txXfrm>
        <a:off x="1535" y="1188720"/>
        <a:ext cx="2389584" cy="1188720"/>
      </dsp:txXfrm>
    </dsp:sp>
    <dsp:sp modelId="{F979F5F6-E135-4C42-B3F2-B668E4ACA090}">
      <dsp:nvSpPr>
        <dsp:cNvPr id="0" name=""/>
        <dsp:cNvSpPr/>
      </dsp:nvSpPr>
      <dsp:spPr>
        <a:xfrm>
          <a:off x="489311" y="140791"/>
          <a:ext cx="1344166" cy="1344166"/>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A7B460-4511-4AA1-AAC1-B55BA3C7E2E3}">
      <dsp:nvSpPr>
        <dsp:cNvPr id="0" name=""/>
        <dsp:cNvSpPr/>
      </dsp:nvSpPr>
      <dsp:spPr>
        <a:xfrm>
          <a:off x="2462807" y="0"/>
          <a:ext cx="2389584" cy="2971800"/>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endParaRPr lang="sr-Latn-RS" sz="2100" b="1" kern="1200" dirty="0" smtClean="0"/>
        </a:p>
        <a:p>
          <a:pPr lvl="0" algn="ctr" defTabSz="933450">
            <a:lnSpc>
              <a:spcPct val="90000"/>
            </a:lnSpc>
            <a:spcBef>
              <a:spcPct val="0"/>
            </a:spcBef>
            <a:spcAft>
              <a:spcPct val="35000"/>
            </a:spcAft>
          </a:pPr>
          <a:r>
            <a:rPr lang="sr-Latn-RS" sz="2100" b="1" kern="1200" dirty="0" smtClean="0"/>
            <a:t>to offer up-to-date</a:t>
          </a:r>
        </a:p>
        <a:p>
          <a:pPr lvl="0" algn="ctr" defTabSz="933450">
            <a:lnSpc>
              <a:spcPct val="90000"/>
            </a:lnSpc>
            <a:spcBef>
              <a:spcPct val="0"/>
            </a:spcBef>
            <a:spcAft>
              <a:spcPct val="35000"/>
            </a:spcAft>
          </a:pPr>
          <a:r>
            <a:rPr lang="sr-Latn-RS" sz="2100" b="1" kern="1200" dirty="0" smtClean="0"/>
            <a:t>INFORMATION</a:t>
          </a:r>
          <a:endParaRPr lang="en-US" sz="2100" b="1" kern="1200" dirty="0"/>
        </a:p>
      </dsp:txBody>
      <dsp:txXfrm>
        <a:off x="2462807" y="1188720"/>
        <a:ext cx="2389584" cy="1188720"/>
      </dsp:txXfrm>
    </dsp:sp>
    <dsp:sp modelId="{FFB9C2B4-99B8-4FBF-8D34-79B4674FB859}">
      <dsp:nvSpPr>
        <dsp:cNvPr id="0" name=""/>
        <dsp:cNvSpPr/>
      </dsp:nvSpPr>
      <dsp:spPr>
        <a:xfrm>
          <a:off x="2985516" y="140791"/>
          <a:ext cx="1344166" cy="1344166"/>
        </a:xfrm>
        <a:prstGeom prst="ellipse">
          <a:avLst/>
        </a:prstGeom>
        <a:solidFill>
          <a:schemeClr val="accent4">
            <a:tint val="50000"/>
            <a:hueOff val="-1990641"/>
            <a:satOff val="11305"/>
            <a:lumOff val="8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F13B89-8E16-4A76-AF39-3A6AFCAFF7E6}">
      <dsp:nvSpPr>
        <dsp:cNvPr id="0" name=""/>
        <dsp:cNvSpPr/>
      </dsp:nvSpPr>
      <dsp:spPr>
        <a:xfrm>
          <a:off x="4924079" y="0"/>
          <a:ext cx="2389584" cy="2971800"/>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endParaRPr lang="sr-Latn-RS" sz="2100" b="1" kern="1200" dirty="0" smtClean="0"/>
        </a:p>
        <a:p>
          <a:pPr lvl="0" algn="ctr" defTabSz="933450">
            <a:lnSpc>
              <a:spcPct val="90000"/>
            </a:lnSpc>
            <a:spcBef>
              <a:spcPct val="0"/>
            </a:spcBef>
            <a:spcAft>
              <a:spcPct val="35000"/>
            </a:spcAft>
          </a:pPr>
          <a:r>
            <a:rPr lang="sr-Latn-RS" sz="2100" b="1" kern="1200" dirty="0" smtClean="0"/>
            <a:t>to establish public</a:t>
          </a:r>
        </a:p>
        <a:p>
          <a:pPr lvl="0" algn="ctr" defTabSz="933450">
            <a:lnSpc>
              <a:spcPct val="90000"/>
            </a:lnSpc>
            <a:spcBef>
              <a:spcPct val="0"/>
            </a:spcBef>
            <a:spcAft>
              <a:spcPct val="35000"/>
            </a:spcAft>
          </a:pPr>
          <a:r>
            <a:rPr lang="sr-Latn-RS" sz="2100" b="1" kern="1200" dirty="0" smtClean="0"/>
            <a:t>COMMUNICATION</a:t>
          </a:r>
          <a:endParaRPr lang="en-US" sz="2100" b="1" kern="1200" dirty="0"/>
        </a:p>
      </dsp:txBody>
      <dsp:txXfrm>
        <a:off x="4924079" y="1188720"/>
        <a:ext cx="2389584" cy="1188720"/>
      </dsp:txXfrm>
    </dsp:sp>
    <dsp:sp modelId="{9B56F1D4-DFF5-48FE-9CCD-D684E9D128D7}">
      <dsp:nvSpPr>
        <dsp:cNvPr id="0" name=""/>
        <dsp:cNvSpPr/>
      </dsp:nvSpPr>
      <dsp:spPr>
        <a:xfrm>
          <a:off x="5481721" y="201979"/>
          <a:ext cx="1344166" cy="1344166"/>
        </a:xfrm>
        <a:prstGeom prst="ellipse">
          <a:avLst/>
        </a:prstGeom>
        <a:solidFill>
          <a:schemeClr val="accent4">
            <a:tint val="50000"/>
            <a:hueOff val="-3981281"/>
            <a:satOff val="22610"/>
            <a:lumOff val="17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D8A802-C6E9-436C-805F-AE8756E65A6D}">
      <dsp:nvSpPr>
        <dsp:cNvPr id="0" name=""/>
        <dsp:cNvSpPr/>
      </dsp:nvSpPr>
      <dsp:spPr>
        <a:xfrm>
          <a:off x="292608" y="2476501"/>
          <a:ext cx="6729984" cy="379729"/>
        </a:xfrm>
        <a:prstGeom prst="leftRight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03DBC-E155-4646-AA38-3AE1D2178B49}">
      <dsp:nvSpPr>
        <dsp:cNvPr id="0" name=""/>
        <dsp:cNvSpPr/>
      </dsp:nvSpPr>
      <dsp:spPr>
        <a:xfrm>
          <a:off x="0" y="0"/>
          <a:ext cx="2838450" cy="48006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PROJECT</a:t>
          </a:r>
          <a:endParaRPr lang="en-US" sz="2000" kern="1200" dirty="0"/>
        </a:p>
      </dsp:txBody>
      <dsp:txXfrm>
        <a:off x="14060" y="14060"/>
        <a:ext cx="2342271" cy="451940"/>
      </dsp:txXfrm>
    </dsp:sp>
    <dsp:sp modelId="{6B3CCC8F-61BE-46B9-AFA6-88DA58B051A8}">
      <dsp:nvSpPr>
        <dsp:cNvPr id="0" name=""/>
        <dsp:cNvSpPr/>
      </dsp:nvSpPr>
      <dsp:spPr>
        <a:xfrm>
          <a:off x="500902" y="586739"/>
          <a:ext cx="2838450" cy="480060"/>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WORK PACKAGES</a:t>
          </a:r>
          <a:endParaRPr lang="en-US" sz="2000" kern="1200" dirty="0"/>
        </a:p>
      </dsp:txBody>
      <dsp:txXfrm>
        <a:off x="514962" y="600799"/>
        <a:ext cx="1997388" cy="451940"/>
      </dsp:txXfrm>
    </dsp:sp>
    <dsp:sp modelId="{D24FFCA1-DD49-4846-9E6F-19CC0DEE48F8}">
      <dsp:nvSpPr>
        <dsp:cNvPr id="0" name=""/>
        <dsp:cNvSpPr/>
      </dsp:nvSpPr>
      <dsp:spPr>
        <a:xfrm>
          <a:off x="2526411" y="377380"/>
          <a:ext cx="312039" cy="312039"/>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a:p>
      </dsp:txBody>
      <dsp:txXfrm>
        <a:off x="2596620" y="377380"/>
        <a:ext cx="171621" cy="2348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0D1BE-998F-4D82-B96D-0F4123806432}">
      <dsp:nvSpPr>
        <dsp:cNvPr id="0" name=""/>
        <dsp:cNvSpPr/>
      </dsp:nvSpPr>
      <dsp:spPr>
        <a:xfrm>
          <a:off x="0" y="495300"/>
          <a:ext cx="2882153" cy="495300"/>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PROJECT MANAGEMENT</a:t>
          </a:r>
          <a:endParaRPr lang="en-US" sz="2000" kern="1200" dirty="0"/>
        </a:p>
      </dsp:txBody>
      <dsp:txXfrm>
        <a:off x="14507" y="509807"/>
        <a:ext cx="2853139" cy="46628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49FE8-1A39-4F73-8791-C2D8B64BD269}" type="datetimeFigureOut">
              <a:rPr lang="en-US" smtClean="0"/>
              <a:t>20-Dec-18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46BEE-5574-412B-B498-3788E435FB52}" type="slidenum">
              <a:rPr lang="en-US" smtClean="0"/>
              <a:t>‹#›</a:t>
            </a:fld>
            <a:endParaRPr lang="en-US"/>
          </a:p>
        </p:txBody>
      </p:sp>
    </p:spTree>
    <p:extLst>
      <p:ext uri="{BB962C8B-B14F-4D97-AF65-F5344CB8AC3E}">
        <p14:creationId xmlns:p14="http://schemas.microsoft.com/office/powerpoint/2010/main" val="390402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t>1</a:t>
            </a:fld>
            <a:endParaRPr lang="en-US"/>
          </a:p>
        </p:txBody>
      </p:sp>
    </p:spTree>
    <p:extLst>
      <p:ext uri="{BB962C8B-B14F-4D97-AF65-F5344CB8AC3E}">
        <p14:creationId xmlns:p14="http://schemas.microsoft.com/office/powerpoint/2010/main" val="1141982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10</a:t>
            </a:fld>
            <a:endParaRPr lang="en-US"/>
          </a:p>
        </p:txBody>
      </p:sp>
    </p:spTree>
    <p:extLst>
      <p:ext uri="{BB962C8B-B14F-4D97-AF65-F5344CB8AC3E}">
        <p14:creationId xmlns:p14="http://schemas.microsoft.com/office/powerpoint/2010/main" val="3968514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11</a:t>
            </a:fld>
            <a:endParaRPr lang="en-US"/>
          </a:p>
        </p:txBody>
      </p:sp>
    </p:spTree>
    <p:extLst>
      <p:ext uri="{BB962C8B-B14F-4D97-AF65-F5344CB8AC3E}">
        <p14:creationId xmlns:p14="http://schemas.microsoft.com/office/powerpoint/2010/main" val="177142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12</a:t>
            </a:fld>
            <a:endParaRPr lang="en-US"/>
          </a:p>
        </p:txBody>
      </p:sp>
    </p:spTree>
    <p:extLst>
      <p:ext uri="{BB962C8B-B14F-4D97-AF65-F5344CB8AC3E}">
        <p14:creationId xmlns:p14="http://schemas.microsoft.com/office/powerpoint/2010/main" val="2302943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13</a:t>
            </a:fld>
            <a:endParaRPr lang="en-US"/>
          </a:p>
        </p:txBody>
      </p:sp>
    </p:spTree>
    <p:extLst>
      <p:ext uri="{BB962C8B-B14F-4D97-AF65-F5344CB8AC3E}">
        <p14:creationId xmlns:p14="http://schemas.microsoft.com/office/powerpoint/2010/main" val="3764885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14</a:t>
            </a:fld>
            <a:endParaRPr lang="en-US"/>
          </a:p>
        </p:txBody>
      </p:sp>
    </p:spTree>
    <p:extLst>
      <p:ext uri="{BB962C8B-B14F-4D97-AF65-F5344CB8AC3E}">
        <p14:creationId xmlns:p14="http://schemas.microsoft.com/office/powerpoint/2010/main" val="356366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15</a:t>
            </a:fld>
            <a:endParaRPr lang="en-US"/>
          </a:p>
        </p:txBody>
      </p:sp>
    </p:spTree>
    <p:extLst>
      <p:ext uri="{BB962C8B-B14F-4D97-AF65-F5344CB8AC3E}">
        <p14:creationId xmlns:p14="http://schemas.microsoft.com/office/powerpoint/2010/main" val="3749538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16</a:t>
            </a:fld>
            <a:endParaRPr lang="en-US"/>
          </a:p>
        </p:txBody>
      </p:sp>
    </p:spTree>
    <p:extLst>
      <p:ext uri="{BB962C8B-B14F-4D97-AF65-F5344CB8AC3E}">
        <p14:creationId xmlns:p14="http://schemas.microsoft.com/office/powerpoint/2010/main" val="724926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17</a:t>
            </a:fld>
            <a:endParaRPr lang="en-US"/>
          </a:p>
        </p:txBody>
      </p:sp>
    </p:spTree>
    <p:extLst>
      <p:ext uri="{BB962C8B-B14F-4D97-AF65-F5344CB8AC3E}">
        <p14:creationId xmlns:p14="http://schemas.microsoft.com/office/powerpoint/2010/main" val="2933193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18</a:t>
            </a:fld>
            <a:endParaRPr lang="en-US"/>
          </a:p>
        </p:txBody>
      </p:sp>
    </p:spTree>
    <p:extLst>
      <p:ext uri="{BB962C8B-B14F-4D97-AF65-F5344CB8AC3E}">
        <p14:creationId xmlns:p14="http://schemas.microsoft.com/office/powerpoint/2010/main" val="1263464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19</a:t>
            </a:fld>
            <a:endParaRPr lang="en-US"/>
          </a:p>
        </p:txBody>
      </p:sp>
    </p:spTree>
    <p:extLst>
      <p:ext uri="{BB962C8B-B14F-4D97-AF65-F5344CB8AC3E}">
        <p14:creationId xmlns:p14="http://schemas.microsoft.com/office/powerpoint/2010/main" val="1731396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2</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20</a:t>
            </a:fld>
            <a:endParaRPr lang="en-US"/>
          </a:p>
        </p:txBody>
      </p:sp>
    </p:spTree>
    <p:extLst>
      <p:ext uri="{BB962C8B-B14F-4D97-AF65-F5344CB8AC3E}">
        <p14:creationId xmlns:p14="http://schemas.microsoft.com/office/powerpoint/2010/main" val="3973087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21</a:t>
            </a:fld>
            <a:endParaRPr lang="en-US"/>
          </a:p>
        </p:txBody>
      </p:sp>
    </p:spTree>
    <p:extLst>
      <p:ext uri="{BB962C8B-B14F-4D97-AF65-F5344CB8AC3E}">
        <p14:creationId xmlns:p14="http://schemas.microsoft.com/office/powerpoint/2010/main" val="3446048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22</a:t>
            </a:fld>
            <a:endParaRPr lang="en-US"/>
          </a:p>
        </p:txBody>
      </p:sp>
    </p:spTree>
    <p:extLst>
      <p:ext uri="{BB962C8B-B14F-4D97-AF65-F5344CB8AC3E}">
        <p14:creationId xmlns:p14="http://schemas.microsoft.com/office/powerpoint/2010/main" val="40845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23</a:t>
            </a:fld>
            <a:endParaRPr lang="en-US"/>
          </a:p>
        </p:txBody>
      </p:sp>
    </p:spTree>
    <p:extLst>
      <p:ext uri="{BB962C8B-B14F-4D97-AF65-F5344CB8AC3E}">
        <p14:creationId xmlns:p14="http://schemas.microsoft.com/office/powerpoint/2010/main" val="3053488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24</a:t>
            </a:fld>
            <a:endParaRPr lang="en-US"/>
          </a:p>
        </p:txBody>
      </p:sp>
    </p:spTree>
    <p:extLst>
      <p:ext uri="{BB962C8B-B14F-4D97-AF65-F5344CB8AC3E}">
        <p14:creationId xmlns:p14="http://schemas.microsoft.com/office/powerpoint/2010/main" val="22987989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25</a:t>
            </a:fld>
            <a:endParaRPr lang="en-US"/>
          </a:p>
        </p:txBody>
      </p:sp>
    </p:spTree>
    <p:extLst>
      <p:ext uri="{BB962C8B-B14F-4D97-AF65-F5344CB8AC3E}">
        <p14:creationId xmlns:p14="http://schemas.microsoft.com/office/powerpoint/2010/main" val="743459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3</a:t>
            </a:fld>
            <a:endParaRPr lang="en-US"/>
          </a:p>
        </p:txBody>
      </p:sp>
    </p:spTree>
    <p:extLst>
      <p:ext uri="{BB962C8B-B14F-4D97-AF65-F5344CB8AC3E}">
        <p14:creationId xmlns:p14="http://schemas.microsoft.com/office/powerpoint/2010/main" val="356187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4</a:t>
            </a:fld>
            <a:endParaRPr lang="en-US"/>
          </a:p>
        </p:txBody>
      </p:sp>
    </p:spTree>
    <p:extLst>
      <p:ext uri="{BB962C8B-B14F-4D97-AF65-F5344CB8AC3E}">
        <p14:creationId xmlns:p14="http://schemas.microsoft.com/office/powerpoint/2010/main" val="2268105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5</a:t>
            </a:fld>
            <a:endParaRPr lang="en-US"/>
          </a:p>
        </p:txBody>
      </p:sp>
    </p:spTree>
    <p:extLst>
      <p:ext uri="{BB962C8B-B14F-4D97-AF65-F5344CB8AC3E}">
        <p14:creationId xmlns:p14="http://schemas.microsoft.com/office/powerpoint/2010/main" val="4096341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6</a:t>
            </a:fld>
            <a:endParaRPr lang="en-US"/>
          </a:p>
        </p:txBody>
      </p:sp>
    </p:spTree>
    <p:extLst>
      <p:ext uri="{BB962C8B-B14F-4D97-AF65-F5344CB8AC3E}">
        <p14:creationId xmlns:p14="http://schemas.microsoft.com/office/powerpoint/2010/main" val="3397455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7</a:t>
            </a:fld>
            <a:endParaRPr lang="en-US"/>
          </a:p>
        </p:txBody>
      </p:sp>
    </p:spTree>
    <p:extLst>
      <p:ext uri="{BB962C8B-B14F-4D97-AF65-F5344CB8AC3E}">
        <p14:creationId xmlns:p14="http://schemas.microsoft.com/office/powerpoint/2010/main" val="2955985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8</a:t>
            </a:fld>
            <a:endParaRPr lang="en-US"/>
          </a:p>
        </p:txBody>
      </p:sp>
    </p:spTree>
    <p:extLst>
      <p:ext uri="{BB962C8B-B14F-4D97-AF65-F5344CB8AC3E}">
        <p14:creationId xmlns:p14="http://schemas.microsoft.com/office/powerpoint/2010/main" val="2358947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9</a:t>
            </a:fld>
            <a:endParaRPr lang="en-US"/>
          </a:p>
        </p:txBody>
      </p:sp>
    </p:spTree>
    <p:extLst>
      <p:ext uri="{BB962C8B-B14F-4D97-AF65-F5344CB8AC3E}">
        <p14:creationId xmlns:p14="http://schemas.microsoft.com/office/powerpoint/2010/main" val="3228677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20-Dec-18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20-Dec-18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20-Dec-18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20-Dec-18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20-Dec-18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20-Dec-18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20-Dec-18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20-Dec-18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20-Dec-18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20-Dec-18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20-Dec-18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20-Dec-18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image" Target="../media/image20.png"/><Relationship Id="rId7" Type="http://schemas.openxmlformats.org/officeDocument/2006/relationships/diagramData" Target="../diagrams/data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tiff"/><Relationship Id="rId11" Type="http://schemas.microsoft.com/office/2007/relationships/diagramDrawing" Target="../diagrams/drawing6.xml"/><Relationship Id="rId5" Type="http://schemas.openxmlformats.org/officeDocument/2006/relationships/image" Target="../media/image6.tiff"/><Relationship Id="rId10" Type="http://schemas.openxmlformats.org/officeDocument/2006/relationships/diagramColors" Target="../diagrams/colors6.xml"/><Relationship Id="rId4" Type="http://schemas.openxmlformats.org/officeDocument/2006/relationships/image" Target="../media/image5.tiff"/><Relationship Id="rId9"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image" Target="../media/image21.png"/><Relationship Id="rId7" Type="http://schemas.openxmlformats.org/officeDocument/2006/relationships/diagramData" Target="../diagrams/data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tiff"/><Relationship Id="rId11" Type="http://schemas.microsoft.com/office/2007/relationships/diagramDrawing" Target="../diagrams/drawing7.xml"/><Relationship Id="rId5" Type="http://schemas.openxmlformats.org/officeDocument/2006/relationships/image" Target="../media/image6.tiff"/><Relationship Id="rId10" Type="http://schemas.openxmlformats.org/officeDocument/2006/relationships/diagramColors" Target="../diagrams/colors7.xml"/><Relationship Id="rId4" Type="http://schemas.openxmlformats.org/officeDocument/2006/relationships/image" Target="../media/image5.tiff"/><Relationship Id="rId9"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image" Target="../media/image22.png"/><Relationship Id="rId7" Type="http://schemas.openxmlformats.org/officeDocument/2006/relationships/diagramData" Target="../diagrams/data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tiff"/><Relationship Id="rId11" Type="http://schemas.microsoft.com/office/2007/relationships/diagramDrawing" Target="../diagrams/drawing8.xml"/><Relationship Id="rId5" Type="http://schemas.openxmlformats.org/officeDocument/2006/relationships/image" Target="../media/image6.tiff"/><Relationship Id="rId10" Type="http://schemas.openxmlformats.org/officeDocument/2006/relationships/diagramColors" Target="../diagrams/colors8.xml"/><Relationship Id="rId4" Type="http://schemas.openxmlformats.org/officeDocument/2006/relationships/image" Target="../media/image5.tiff"/><Relationship Id="rId9"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oleObject" Target="../embeddings/oleObject7.bin"/><Relationship Id="rId3" Type="http://schemas.openxmlformats.org/officeDocument/2006/relationships/notesSlide" Target="../notesSlides/notesSlide13.xml"/><Relationship Id="rId7" Type="http://schemas.openxmlformats.org/officeDocument/2006/relationships/image" Target="../media/image7.tiff"/><Relationship Id="rId12" Type="http://schemas.microsoft.com/office/2007/relationships/diagramDrawing" Target="../diagrams/drawing9.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tiff"/><Relationship Id="rId11" Type="http://schemas.openxmlformats.org/officeDocument/2006/relationships/diagramColors" Target="../diagrams/colors9.xml"/><Relationship Id="rId5" Type="http://schemas.openxmlformats.org/officeDocument/2006/relationships/image" Target="../media/image5.tiff"/><Relationship Id="rId10" Type="http://schemas.openxmlformats.org/officeDocument/2006/relationships/diagramQuickStyle" Target="../diagrams/quickStyle9.xml"/><Relationship Id="rId4" Type="http://schemas.openxmlformats.org/officeDocument/2006/relationships/image" Target="../media/image15.png"/><Relationship Id="rId9" Type="http://schemas.openxmlformats.org/officeDocument/2006/relationships/diagramLayout" Target="../diagrams/layout9.xml"/><Relationship Id="rId14" Type="http://schemas.openxmlformats.org/officeDocument/2006/relationships/image" Target="../media/image3.emf"/></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image" Target="../media/image3.emf"/><Relationship Id="rId3" Type="http://schemas.openxmlformats.org/officeDocument/2006/relationships/notesSlide" Target="../notesSlides/notesSlide14.xml"/><Relationship Id="rId7" Type="http://schemas.openxmlformats.org/officeDocument/2006/relationships/diagramData" Target="../diagrams/data10.xml"/><Relationship Id="rId12" Type="http://schemas.openxmlformats.org/officeDocument/2006/relationships/oleObject" Target="../embeddings/oleObject8.bin"/><Relationship Id="rId17" Type="http://schemas.openxmlformats.org/officeDocument/2006/relationships/image" Target="../media/image24.emf"/><Relationship Id="rId2" Type="http://schemas.openxmlformats.org/officeDocument/2006/relationships/slideLayout" Target="../slideLayouts/slideLayout2.xml"/><Relationship Id="rId16" Type="http://schemas.openxmlformats.org/officeDocument/2006/relationships/oleObject" Target="../embeddings/oleObject10.bin"/><Relationship Id="rId1" Type="http://schemas.openxmlformats.org/officeDocument/2006/relationships/vmlDrawing" Target="../drawings/vmlDrawing4.vml"/><Relationship Id="rId6" Type="http://schemas.openxmlformats.org/officeDocument/2006/relationships/image" Target="../media/image7.tiff"/><Relationship Id="rId11" Type="http://schemas.microsoft.com/office/2007/relationships/diagramDrawing" Target="../diagrams/drawing10.xml"/><Relationship Id="rId5" Type="http://schemas.openxmlformats.org/officeDocument/2006/relationships/image" Target="../media/image6.tiff"/><Relationship Id="rId15" Type="http://schemas.openxmlformats.org/officeDocument/2006/relationships/image" Target="../media/image23.emf"/><Relationship Id="rId10" Type="http://schemas.openxmlformats.org/officeDocument/2006/relationships/diagramColors" Target="../diagrams/colors10.xml"/><Relationship Id="rId4" Type="http://schemas.openxmlformats.org/officeDocument/2006/relationships/image" Target="../media/image5.tiff"/><Relationship Id="rId9" Type="http://schemas.openxmlformats.org/officeDocument/2006/relationships/diagramQuickStyle" Target="../diagrams/quickStyle10.xml"/><Relationship Id="rId1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2.emf"/><Relationship Id="rId3" Type="http://schemas.openxmlformats.org/officeDocument/2006/relationships/notesSlide" Target="../notesSlides/notesSlide2.xml"/><Relationship Id="rId7" Type="http://schemas.openxmlformats.org/officeDocument/2006/relationships/diagramData" Target="../diagrams/data1.xml"/><Relationship Id="rId12" Type="http://schemas.openxmlformats.org/officeDocument/2006/relationships/oleObject" Target="../embeddings/oleObject1.bin"/><Relationship Id="rId17" Type="http://schemas.openxmlformats.org/officeDocument/2006/relationships/image" Target="../media/image4.emf"/><Relationship Id="rId2" Type="http://schemas.openxmlformats.org/officeDocument/2006/relationships/slideLayout" Target="../slideLayouts/slideLayout2.xml"/><Relationship Id="rId16" Type="http://schemas.openxmlformats.org/officeDocument/2006/relationships/oleObject" Target="../embeddings/oleObject3.bin"/><Relationship Id="rId1" Type="http://schemas.openxmlformats.org/officeDocument/2006/relationships/vmlDrawing" Target="../drawings/vmlDrawing1.vml"/><Relationship Id="rId6" Type="http://schemas.openxmlformats.org/officeDocument/2006/relationships/image" Target="../media/image7.tiff"/><Relationship Id="rId11" Type="http://schemas.microsoft.com/office/2007/relationships/diagramDrawing" Target="../diagrams/drawing1.xml"/><Relationship Id="rId5" Type="http://schemas.openxmlformats.org/officeDocument/2006/relationships/image" Target="../media/image6.tiff"/><Relationship Id="rId15" Type="http://schemas.openxmlformats.org/officeDocument/2006/relationships/image" Target="../media/image3.emf"/><Relationship Id="rId10" Type="http://schemas.openxmlformats.org/officeDocument/2006/relationships/diagramColors" Target="../diagrams/colors1.xml"/><Relationship Id="rId4" Type="http://schemas.openxmlformats.org/officeDocument/2006/relationships/image" Target="../media/image5.tiff"/><Relationship Id="rId9" Type="http://schemas.openxmlformats.org/officeDocument/2006/relationships/diagramQuickStyle" Target="../diagrams/quickStyle1.xml"/><Relationship Id="rId1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image" Target="../media/image4.emf"/><Relationship Id="rId18" Type="http://schemas.openxmlformats.org/officeDocument/2006/relationships/image" Target="../media/image33.png"/><Relationship Id="rId3" Type="http://schemas.openxmlformats.org/officeDocument/2006/relationships/notesSlide" Target="../notesSlides/notesSlide22.xml"/><Relationship Id="rId7" Type="http://schemas.openxmlformats.org/officeDocument/2006/relationships/diagramData" Target="../diagrams/data11.xml"/><Relationship Id="rId12" Type="http://schemas.openxmlformats.org/officeDocument/2006/relationships/oleObject" Target="../embeddings/oleObject11.bin"/><Relationship Id="rId17" Type="http://schemas.openxmlformats.org/officeDocument/2006/relationships/image" Target="../media/image32.emf"/><Relationship Id="rId2" Type="http://schemas.openxmlformats.org/officeDocument/2006/relationships/slideLayout" Target="../slideLayouts/slideLayout2.xml"/><Relationship Id="rId16" Type="http://schemas.openxmlformats.org/officeDocument/2006/relationships/oleObject" Target="../embeddings/oleObject13.bin"/><Relationship Id="rId1" Type="http://schemas.openxmlformats.org/officeDocument/2006/relationships/vmlDrawing" Target="../drawings/vmlDrawing5.vml"/><Relationship Id="rId6" Type="http://schemas.openxmlformats.org/officeDocument/2006/relationships/image" Target="../media/image7.tiff"/><Relationship Id="rId11" Type="http://schemas.microsoft.com/office/2007/relationships/diagramDrawing" Target="../diagrams/drawing11.xml"/><Relationship Id="rId5" Type="http://schemas.openxmlformats.org/officeDocument/2006/relationships/image" Target="../media/image6.tiff"/><Relationship Id="rId15" Type="http://schemas.openxmlformats.org/officeDocument/2006/relationships/image" Target="../media/image31.emf"/><Relationship Id="rId10" Type="http://schemas.openxmlformats.org/officeDocument/2006/relationships/diagramColors" Target="../diagrams/colors11.xml"/><Relationship Id="rId4" Type="http://schemas.openxmlformats.org/officeDocument/2006/relationships/image" Target="../media/image5.tiff"/><Relationship Id="rId9" Type="http://schemas.openxmlformats.org/officeDocument/2006/relationships/diagramQuickStyle" Target="../diagrams/quickStyle11.xml"/><Relationship Id="rId14" Type="http://schemas.openxmlformats.org/officeDocument/2006/relationships/oleObject" Target="../embeddings/oleObject12.bin"/></Relationships>
</file>

<file path=ppt/slides/_rels/slide2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7.tiff"/><Relationship Id="rId4" Type="http://schemas.openxmlformats.org/officeDocument/2006/relationships/image" Target="../media/image6.tiff"/></Relationships>
</file>

<file path=ppt/slides/_rels/slide2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7.tiff"/><Relationship Id="rId4" Type="http://schemas.openxmlformats.org/officeDocument/2006/relationships/image" Target="../media/image6.tiff"/></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6.jpg"/><Relationship Id="rId7" Type="http://schemas.openxmlformats.org/officeDocument/2006/relationships/image" Target="../media/image37.tif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8.emf"/><Relationship Id="rId3" Type="http://schemas.openxmlformats.org/officeDocument/2006/relationships/notesSlide" Target="../notesSlides/notesSlide3.xml"/><Relationship Id="rId7" Type="http://schemas.openxmlformats.org/officeDocument/2006/relationships/diagramData" Target="../diagrams/data2.xml"/><Relationship Id="rId12" Type="http://schemas.openxmlformats.org/officeDocument/2006/relationships/oleObject" Target="../embeddings/oleObject4.bin"/><Relationship Id="rId17" Type="http://schemas.openxmlformats.org/officeDocument/2006/relationships/image" Target="../media/image10.emf"/><Relationship Id="rId2" Type="http://schemas.openxmlformats.org/officeDocument/2006/relationships/slideLayout" Target="../slideLayouts/slideLayout2.xml"/><Relationship Id="rId16" Type="http://schemas.openxmlformats.org/officeDocument/2006/relationships/oleObject" Target="../embeddings/oleObject6.bin"/><Relationship Id="rId1" Type="http://schemas.openxmlformats.org/officeDocument/2006/relationships/vmlDrawing" Target="../drawings/vmlDrawing2.vml"/><Relationship Id="rId6" Type="http://schemas.openxmlformats.org/officeDocument/2006/relationships/image" Target="../media/image7.tiff"/><Relationship Id="rId11" Type="http://schemas.microsoft.com/office/2007/relationships/diagramDrawing" Target="../diagrams/drawing2.xml"/><Relationship Id="rId5" Type="http://schemas.openxmlformats.org/officeDocument/2006/relationships/image" Target="../media/image6.tiff"/><Relationship Id="rId15" Type="http://schemas.openxmlformats.org/officeDocument/2006/relationships/image" Target="../media/image9.emf"/><Relationship Id="rId10" Type="http://schemas.openxmlformats.org/officeDocument/2006/relationships/diagramColors" Target="../diagrams/colors2.xml"/><Relationship Id="rId4" Type="http://schemas.openxmlformats.org/officeDocument/2006/relationships/image" Target="../media/image5.tiff"/><Relationship Id="rId9" Type="http://schemas.openxmlformats.org/officeDocument/2006/relationships/diagramQuickStyle" Target="../diagrams/quickStyle2.xml"/><Relationship Id="rId14"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5.tiff"/><Relationship Id="rId7"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7.tiff"/><Relationship Id="rId4" Type="http://schemas.openxmlformats.org/officeDocument/2006/relationships/image" Target="../media/image6.tiff"/><Relationship Id="rId9"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17.png"/><Relationship Id="rId7" Type="http://schemas.openxmlformats.org/officeDocument/2006/relationships/diagramData" Target="../diagrams/data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tiff"/><Relationship Id="rId11" Type="http://schemas.microsoft.com/office/2007/relationships/diagramDrawing" Target="../diagrams/drawing3.xml"/><Relationship Id="rId5" Type="http://schemas.openxmlformats.org/officeDocument/2006/relationships/image" Target="../media/image6.tiff"/><Relationship Id="rId10" Type="http://schemas.openxmlformats.org/officeDocument/2006/relationships/diagramColors" Target="../diagrams/colors3.xml"/><Relationship Id="rId4" Type="http://schemas.openxmlformats.org/officeDocument/2006/relationships/image" Target="../media/image5.tiff"/><Relationship Id="rId9"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18.png"/><Relationship Id="rId7" Type="http://schemas.openxmlformats.org/officeDocument/2006/relationships/diagramData" Target="../diagrams/data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tiff"/><Relationship Id="rId11" Type="http://schemas.microsoft.com/office/2007/relationships/diagramDrawing" Target="../diagrams/drawing4.xml"/><Relationship Id="rId5" Type="http://schemas.openxmlformats.org/officeDocument/2006/relationships/image" Target="../media/image6.tiff"/><Relationship Id="rId10" Type="http://schemas.openxmlformats.org/officeDocument/2006/relationships/diagramColors" Target="../diagrams/colors4.xml"/><Relationship Id="rId4" Type="http://schemas.openxmlformats.org/officeDocument/2006/relationships/image" Target="../media/image5.tiff"/><Relationship Id="rId9"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19.png"/><Relationship Id="rId7" Type="http://schemas.openxmlformats.org/officeDocument/2006/relationships/diagramData" Target="../diagrams/data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tiff"/><Relationship Id="rId11" Type="http://schemas.microsoft.com/office/2007/relationships/diagramDrawing" Target="../diagrams/drawing5.xml"/><Relationship Id="rId5" Type="http://schemas.openxmlformats.org/officeDocument/2006/relationships/image" Target="../media/image6.tiff"/><Relationship Id="rId10" Type="http://schemas.openxmlformats.org/officeDocument/2006/relationships/diagramColors" Target="../diagrams/colors5.xml"/><Relationship Id="rId4" Type="http://schemas.openxmlformats.org/officeDocument/2006/relationships/image" Target="../media/image5.tiff"/><Relationship Id="rId9"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835" y="82295"/>
            <a:ext cx="8720329" cy="6693409"/>
          </a:xfrm>
          <a:prstGeom prst="rect">
            <a:avLst/>
          </a:prstGeom>
        </p:spPr>
      </p:pic>
      <p:sp>
        <p:nvSpPr>
          <p:cNvPr id="1026" name="Text Box 2"/>
          <p:cNvSpPr txBox="1">
            <a:spLocks noChangeArrowheads="1"/>
          </p:cNvSpPr>
          <p:nvPr/>
        </p:nvSpPr>
        <p:spPr bwMode="auto">
          <a:xfrm>
            <a:off x="1447800" y="4953000"/>
            <a:ext cx="6037729" cy="632478"/>
          </a:xfrm>
          <a:prstGeom prst="rect">
            <a:avLst/>
          </a:prstGeom>
          <a:solidFill>
            <a:srgbClr val="FFFFFF"/>
          </a:solidFill>
          <a:ln w="9525">
            <a:solidFill>
              <a:srgbClr val="2E74B5"/>
            </a:solidFill>
            <a:prstDash val="dash"/>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bs-Latn-BA" sz="1100" dirty="0" smtClean="0"/>
              <a:t>This project has been funded with support from the European Commission. This publication reflects the views only of the author, and the Commission cannot be held responsible for any use which may be made of the information contained therein</a:t>
            </a:r>
            <a:r>
              <a:rPr lang="en-US" sz="1100" dirty="0"/>
              <a:t>.</a:t>
            </a:r>
            <a:endParaRPr lang="en-US" sz="1100" dirty="0" smtClean="0"/>
          </a:p>
        </p:txBody>
      </p:sp>
      <p:sp>
        <p:nvSpPr>
          <p:cNvPr id="7" name="Subtitle 2"/>
          <p:cNvSpPr>
            <a:spLocks noGrp="1"/>
          </p:cNvSpPr>
          <p:nvPr>
            <p:ph type="subTitle" idx="1"/>
          </p:nvPr>
        </p:nvSpPr>
        <p:spPr>
          <a:xfrm>
            <a:off x="847164" y="1981200"/>
            <a:ext cx="7180729" cy="1143000"/>
          </a:xfrm>
        </p:spPr>
        <p:txBody>
          <a:bodyPr>
            <a:noAutofit/>
          </a:bodyPr>
          <a:lstStyle/>
          <a:p>
            <a:r>
              <a:rPr lang="en-US" sz="3600" b="1" dirty="0">
                <a:solidFill>
                  <a:schemeClr val="tx2"/>
                </a:solidFill>
                <a:effectLst>
                  <a:outerShdw blurRad="38100" dist="38100" dir="2700000" algn="tl">
                    <a:srgbClr val="000000">
                      <a:alpha val="43137"/>
                    </a:srgbClr>
                  </a:outerShdw>
                </a:effectLst>
              </a:rPr>
              <a:t>Project website and project management platform presentation</a:t>
            </a:r>
            <a:endParaRPr lang="bs-Latn-BA" sz="3600" b="1" dirty="0">
              <a:solidFill>
                <a:schemeClr val="tx2"/>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8" name="Title 1"/>
          <p:cNvSpPr txBox="1">
            <a:spLocks/>
          </p:cNvSpPr>
          <p:nvPr/>
        </p:nvSpPr>
        <p:spPr>
          <a:xfrm>
            <a:off x="551329" y="3200400"/>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chemeClr val="accent1">
                    <a:lumMod val="75000"/>
                  </a:schemeClr>
                </a:solidFill>
                <a:latin typeface="Calibri Light" pitchFamily="34" charset="0"/>
                <a:cs typeface="Calibri Light" pitchFamily="34" charset="0"/>
              </a:rPr>
              <a:t>Ljiljana Jevremovic</a:t>
            </a:r>
            <a:endParaRPr lang="sr-Latn-BA" sz="2000" b="1" dirty="0" smtClean="0">
              <a:solidFill>
                <a:schemeClr val="accent1">
                  <a:lumMod val="75000"/>
                </a:schemeClr>
              </a:solidFill>
              <a:latin typeface="Calibri Light" pitchFamily="34" charset="0"/>
              <a:cs typeface="Calibri Light" pitchFamily="34" charset="0"/>
            </a:endParaRPr>
          </a:p>
          <a:p>
            <a:r>
              <a:rPr lang="sr-Latn-BA" sz="1800" dirty="0" smtClean="0">
                <a:solidFill>
                  <a:schemeClr val="accent1">
                    <a:lumMod val="75000"/>
                  </a:schemeClr>
                </a:solidFill>
                <a:latin typeface="Calibri Light" pitchFamily="34" charset="0"/>
                <a:cs typeface="Calibri Light" pitchFamily="34" charset="0"/>
              </a:rPr>
              <a:t>University of Niš - UNI</a:t>
            </a:r>
            <a:endParaRPr lang="bs-Latn-BA" sz="1800" dirty="0">
              <a:solidFill>
                <a:schemeClr val="accent1">
                  <a:lumMod val="75000"/>
                </a:schemeClr>
              </a:solidFill>
              <a:latin typeface="Calibri Light" pitchFamily="34" charset="0"/>
              <a:cs typeface="Calibri Light" pitchFamily="34" charset="0"/>
            </a:endParaRPr>
          </a:p>
        </p:txBody>
      </p:sp>
      <p:sp>
        <p:nvSpPr>
          <p:cNvPr id="9" name="Title 1"/>
          <p:cNvSpPr txBox="1">
            <a:spLocks/>
          </p:cNvSpPr>
          <p:nvPr/>
        </p:nvSpPr>
        <p:spPr>
          <a:xfrm>
            <a:off x="551329" y="4191000"/>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1800" dirty="0"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Kick-off meeting ... Nis (SERBIA) ... 20th of December, 2018</a:t>
            </a:r>
            <a:endParaRPr lang="bs-Latn-BA" sz="1800"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1754" t="7028" r="22894" b="3800"/>
          <a:stretch/>
        </p:blipFill>
        <p:spPr>
          <a:xfrm>
            <a:off x="3429000" y="1172688"/>
            <a:ext cx="5562600" cy="5040747"/>
          </a:xfrm>
          <a:prstGeom prst="rect">
            <a:avLst/>
          </a:prstGeom>
        </p:spPr>
      </p:pic>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Rounded Rectangle 8"/>
          <p:cNvSpPr/>
          <p:nvPr/>
        </p:nvSpPr>
        <p:spPr>
          <a:xfrm>
            <a:off x="3352800" y="394803"/>
            <a:ext cx="2895600" cy="516195"/>
          </a:xfrm>
          <a:prstGeom prst="roundRect">
            <a:avLst>
              <a:gd name="adj" fmla="val 35621"/>
            </a:avLst>
          </a:prstGeom>
          <a:noFill/>
          <a:ln w="57150">
            <a:solidFill>
              <a:srgbClr val="90CA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000" b="1" dirty="0" smtClean="0">
                <a:ln w="12700">
                  <a:solidFill>
                    <a:srgbClr val="2082C5"/>
                  </a:solidFill>
                </a:ln>
                <a:solidFill>
                  <a:srgbClr val="90CAEE"/>
                </a:solidFill>
              </a:rPr>
              <a:t>WWW.SWARM.NI.AC.RS</a:t>
            </a:r>
            <a:endParaRPr lang="en-US" sz="2000" b="1" dirty="0">
              <a:ln w="12700">
                <a:solidFill>
                  <a:srgbClr val="2082C5"/>
                </a:solidFill>
              </a:ln>
              <a:solidFill>
                <a:srgbClr val="90CAEE"/>
              </a:solidFill>
            </a:endParaRPr>
          </a:p>
        </p:txBody>
      </p:sp>
      <p:sp>
        <p:nvSpPr>
          <p:cNvPr id="23" name="TextBox 22"/>
          <p:cNvSpPr txBox="1"/>
          <p:nvPr/>
        </p:nvSpPr>
        <p:spPr>
          <a:xfrm>
            <a:off x="1243853" y="3685486"/>
            <a:ext cx="1828800" cy="1477328"/>
          </a:xfrm>
          <a:prstGeom prst="rect">
            <a:avLst/>
          </a:prstGeom>
          <a:noFill/>
        </p:spPr>
        <p:txBody>
          <a:bodyPr wrap="square" rtlCol="0">
            <a:spAutoFit/>
          </a:bodyPr>
          <a:lstStyle/>
          <a:p>
            <a:pPr algn="r"/>
            <a:r>
              <a:rPr lang="en-US" b="1" dirty="0">
                <a:solidFill>
                  <a:srgbClr val="FF0000"/>
                </a:solidFill>
              </a:rPr>
              <a:t>t</a:t>
            </a:r>
            <a:r>
              <a:rPr lang="en-US" b="1" dirty="0" smtClean="0">
                <a:solidFill>
                  <a:srgbClr val="FF0000"/>
                </a:solidFill>
              </a:rPr>
              <a:t>o personalize each institution </a:t>
            </a:r>
          </a:p>
          <a:p>
            <a:pPr algn="r"/>
            <a:r>
              <a:rPr lang="en-US" b="1" dirty="0" smtClean="0">
                <a:solidFill>
                  <a:srgbClr val="FF0000"/>
                </a:solidFill>
              </a:rPr>
              <a:t>&amp;</a:t>
            </a:r>
          </a:p>
          <a:p>
            <a:pPr algn="r"/>
            <a:r>
              <a:rPr lang="en-US" b="1" dirty="0">
                <a:solidFill>
                  <a:srgbClr val="FF0000"/>
                </a:solidFill>
              </a:rPr>
              <a:t>t</a:t>
            </a:r>
            <a:r>
              <a:rPr lang="en-US" b="1" dirty="0" smtClean="0">
                <a:solidFill>
                  <a:srgbClr val="FF0000"/>
                </a:solidFill>
              </a:rPr>
              <a:t>o make better connection   </a:t>
            </a:r>
            <a:endParaRPr lang="en-US" b="1" dirty="0">
              <a:solidFill>
                <a:srgbClr val="FF0000"/>
              </a:solidFill>
            </a:endParaRPr>
          </a:p>
        </p:txBody>
      </p:sp>
      <p:sp>
        <p:nvSpPr>
          <p:cNvPr id="12" name="Rectangle 11"/>
          <p:cNvSpPr/>
          <p:nvPr/>
        </p:nvSpPr>
        <p:spPr>
          <a:xfrm>
            <a:off x="6934200" y="2676101"/>
            <a:ext cx="1981200" cy="3496099"/>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Diagram 13"/>
          <p:cNvGraphicFramePr/>
          <p:nvPr>
            <p:extLst>
              <p:ext uri="{D42A27DB-BD31-4B8C-83A1-F6EECF244321}">
                <p14:modId xmlns:p14="http://schemas.microsoft.com/office/powerpoint/2010/main" val="3211577132"/>
              </p:ext>
            </p:extLst>
          </p:nvPr>
        </p:nvGraphicFramePr>
        <p:xfrm>
          <a:off x="318246" y="1295400"/>
          <a:ext cx="2805953" cy="1066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16" name="Straight Connector 15"/>
          <p:cNvCxnSpPr>
            <a:stCxn id="12" idx="1"/>
            <a:endCxn id="23" idx="3"/>
          </p:cNvCxnSpPr>
          <p:nvPr/>
        </p:nvCxnSpPr>
        <p:spPr>
          <a:xfrm flipH="1" flipV="1">
            <a:off x="3072653" y="4424150"/>
            <a:ext cx="3861547" cy="1"/>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9882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6548" t="7758" r="27093" b="4468"/>
          <a:stretch/>
        </p:blipFill>
        <p:spPr>
          <a:xfrm>
            <a:off x="3047999" y="990600"/>
            <a:ext cx="5486401" cy="5843088"/>
          </a:xfrm>
          <a:prstGeom prst="rect">
            <a:avLst/>
          </a:prstGeom>
        </p:spPr>
      </p:pic>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Rounded Rectangle 8"/>
          <p:cNvSpPr/>
          <p:nvPr/>
        </p:nvSpPr>
        <p:spPr>
          <a:xfrm>
            <a:off x="3352800" y="394803"/>
            <a:ext cx="2895600" cy="516195"/>
          </a:xfrm>
          <a:prstGeom prst="roundRect">
            <a:avLst>
              <a:gd name="adj" fmla="val 35621"/>
            </a:avLst>
          </a:prstGeom>
          <a:noFill/>
          <a:ln w="57150">
            <a:solidFill>
              <a:srgbClr val="90CA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000" b="1" dirty="0" smtClean="0">
                <a:ln w="12700">
                  <a:solidFill>
                    <a:srgbClr val="2082C5"/>
                  </a:solidFill>
                </a:ln>
                <a:solidFill>
                  <a:srgbClr val="90CAEE"/>
                </a:solidFill>
              </a:rPr>
              <a:t>WWW.SWARM.NI.AC.RS</a:t>
            </a:r>
            <a:endParaRPr lang="en-US" sz="2000" b="1" dirty="0">
              <a:ln w="12700">
                <a:solidFill>
                  <a:srgbClr val="2082C5"/>
                </a:solidFill>
              </a:ln>
              <a:solidFill>
                <a:srgbClr val="90CAEE"/>
              </a:solidFill>
            </a:endParaRPr>
          </a:p>
        </p:txBody>
      </p:sp>
      <p:sp>
        <p:nvSpPr>
          <p:cNvPr id="23" name="TextBox 22"/>
          <p:cNvSpPr txBox="1"/>
          <p:nvPr/>
        </p:nvSpPr>
        <p:spPr>
          <a:xfrm>
            <a:off x="304800" y="2286000"/>
            <a:ext cx="2438400" cy="2308324"/>
          </a:xfrm>
          <a:prstGeom prst="rect">
            <a:avLst/>
          </a:prstGeom>
          <a:noFill/>
        </p:spPr>
        <p:txBody>
          <a:bodyPr wrap="square" rtlCol="0">
            <a:spAutoFit/>
          </a:bodyPr>
          <a:lstStyle/>
          <a:p>
            <a:pPr marL="285750" indent="-285750">
              <a:buFont typeface="Courier New" panose="02070309020205020404" pitchFamily="49" charset="0"/>
              <a:buChar char="o"/>
            </a:pPr>
            <a:r>
              <a:rPr lang="en-US" b="1" dirty="0" smtClean="0">
                <a:solidFill>
                  <a:srgbClr val="4BACC6"/>
                </a:solidFill>
              </a:rPr>
              <a:t>classified according to WP</a:t>
            </a:r>
          </a:p>
          <a:p>
            <a:pPr marL="285750" indent="-285750">
              <a:buFont typeface="Courier New" panose="02070309020205020404" pitchFamily="49" charset="0"/>
              <a:buChar char="o"/>
            </a:pPr>
            <a:r>
              <a:rPr lang="en-US" b="1" dirty="0">
                <a:solidFill>
                  <a:srgbClr val="4BACC6"/>
                </a:solidFill>
              </a:rPr>
              <a:t>t</a:t>
            </a:r>
            <a:r>
              <a:rPr lang="en-US" b="1" dirty="0" smtClean="0">
                <a:solidFill>
                  <a:srgbClr val="4BACC6"/>
                </a:solidFill>
              </a:rPr>
              <a:t>ime frame for execution</a:t>
            </a:r>
          </a:p>
          <a:p>
            <a:pPr marL="285750" indent="-285750">
              <a:buFont typeface="Courier New" panose="02070309020205020404" pitchFamily="49" charset="0"/>
              <a:buChar char="o"/>
            </a:pPr>
            <a:r>
              <a:rPr lang="en-US" b="1" dirty="0">
                <a:solidFill>
                  <a:srgbClr val="4BACC6"/>
                </a:solidFill>
              </a:rPr>
              <a:t>c</a:t>
            </a:r>
            <a:r>
              <a:rPr lang="en-US" b="1" dirty="0" smtClean="0">
                <a:solidFill>
                  <a:srgbClr val="4BACC6"/>
                </a:solidFill>
              </a:rPr>
              <a:t>heck a current status</a:t>
            </a:r>
          </a:p>
          <a:p>
            <a:pPr marL="285750" indent="-285750">
              <a:buFont typeface="Courier New" panose="02070309020205020404" pitchFamily="49" charset="0"/>
              <a:buChar char="o"/>
            </a:pPr>
            <a:r>
              <a:rPr lang="en-US" b="1" dirty="0">
                <a:solidFill>
                  <a:srgbClr val="4BACC6"/>
                </a:solidFill>
              </a:rPr>
              <a:t>f</a:t>
            </a:r>
            <a:r>
              <a:rPr lang="en-US" b="1" dirty="0" smtClean="0">
                <a:solidFill>
                  <a:srgbClr val="4BACC6"/>
                </a:solidFill>
              </a:rPr>
              <a:t>orthcoming reports for download  </a:t>
            </a:r>
          </a:p>
        </p:txBody>
      </p:sp>
      <p:graphicFrame>
        <p:nvGraphicFramePr>
          <p:cNvPr id="14" name="Diagram 13"/>
          <p:cNvGraphicFramePr/>
          <p:nvPr>
            <p:extLst>
              <p:ext uri="{D42A27DB-BD31-4B8C-83A1-F6EECF244321}">
                <p14:modId xmlns:p14="http://schemas.microsoft.com/office/powerpoint/2010/main" val="2638459754"/>
              </p:ext>
            </p:extLst>
          </p:nvPr>
        </p:nvGraphicFramePr>
        <p:xfrm>
          <a:off x="318247" y="1219200"/>
          <a:ext cx="2424953" cy="990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39564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3432" t="6879" r="4157" b="4199"/>
          <a:stretch/>
        </p:blipFill>
        <p:spPr>
          <a:xfrm>
            <a:off x="2734235" y="1348994"/>
            <a:ext cx="6328419" cy="3425248"/>
          </a:xfrm>
          <a:prstGeom prst="rect">
            <a:avLst/>
          </a:prstGeom>
        </p:spPr>
      </p:pic>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Rounded Rectangle 8"/>
          <p:cNvSpPr/>
          <p:nvPr/>
        </p:nvSpPr>
        <p:spPr>
          <a:xfrm>
            <a:off x="3352800" y="394803"/>
            <a:ext cx="2895600" cy="516195"/>
          </a:xfrm>
          <a:prstGeom prst="roundRect">
            <a:avLst>
              <a:gd name="adj" fmla="val 35621"/>
            </a:avLst>
          </a:prstGeom>
          <a:noFill/>
          <a:ln w="57150">
            <a:solidFill>
              <a:srgbClr val="90CA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000" b="1" dirty="0" smtClean="0">
                <a:ln w="12700">
                  <a:solidFill>
                    <a:srgbClr val="2082C5"/>
                  </a:solidFill>
                </a:ln>
                <a:solidFill>
                  <a:srgbClr val="90CAEE"/>
                </a:solidFill>
              </a:rPr>
              <a:t>WWW.SWARM.NI.AC.RS</a:t>
            </a:r>
            <a:endParaRPr lang="en-US" sz="2000" b="1" dirty="0">
              <a:ln w="12700">
                <a:solidFill>
                  <a:srgbClr val="2082C5"/>
                </a:solidFill>
              </a:ln>
              <a:solidFill>
                <a:srgbClr val="90CAEE"/>
              </a:solidFill>
            </a:endParaRPr>
          </a:p>
        </p:txBody>
      </p:sp>
      <p:sp>
        <p:nvSpPr>
          <p:cNvPr id="23" name="TextBox 22"/>
          <p:cNvSpPr txBox="1"/>
          <p:nvPr/>
        </p:nvSpPr>
        <p:spPr>
          <a:xfrm>
            <a:off x="304800" y="2286000"/>
            <a:ext cx="2438400" cy="3139321"/>
          </a:xfrm>
          <a:prstGeom prst="rect">
            <a:avLst/>
          </a:prstGeom>
          <a:noFill/>
        </p:spPr>
        <p:txBody>
          <a:bodyPr wrap="square" rtlCol="0">
            <a:spAutoFit/>
          </a:bodyPr>
          <a:lstStyle/>
          <a:p>
            <a:pPr marL="285750" indent="-285750">
              <a:buFont typeface="Courier New" panose="02070309020205020404" pitchFamily="49" charset="0"/>
              <a:buChar char="o"/>
            </a:pPr>
            <a:r>
              <a:rPr lang="en-US" b="1" dirty="0">
                <a:solidFill>
                  <a:srgbClr val="7030A0"/>
                </a:solidFill>
              </a:rPr>
              <a:t>n</a:t>
            </a:r>
            <a:r>
              <a:rPr lang="en-US" b="1" dirty="0" smtClean="0">
                <a:solidFill>
                  <a:srgbClr val="7030A0"/>
                </a:solidFill>
              </a:rPr>
              <a:t>ews &amp; announcements </a:t>
            </a:r>
          </a:p>
          <a:p>
            <a:pPr marL="285750" indent="-285750">
              <a:buFont typeface="Courier New" panose="02070309020205020404" pitchFamily="49" charset="0"/>
              <a:buChar char="o"/>
            </a:pPr>
            <a:r>
              <a:rPr lang="en-US" b="1" dirty="0">
                <a:solidFill>
                  <a:srgbClr val="7030A0"/>
                </a:solidFill>
              </a:rPr>
              <a:t>f</a:t>
            </a:r>
            <a:r>
              <a:rPr lang="en-US" b="1" dirty="0" smtClean="0">
                <a:solidFill>
                  <a:srgbClr val="7030A0"/>
                </a:solidFill>
              </a:rPr>
              <a:t>orthcoming events</a:t>
            </a:r>
          </a:p>
          <a:p>
            <a:pPr marL="285750" indent="-285750">
              <a:buFont typeface="Courier New" panose="02070309020205020404" pitchFamily="49" charset="0"/>
              <a:buChar char="o"/>
            </a:pPr>
            <a:r>
              <a:rPr lang="en-US" b="1" dirty="0">
                <a:solidFill>
                  <a:srgbClr val="7030A0"/>
                </a:solidFill>
              </a:rPr>
              <a:t>e</a:t>
            </a:r>
            <a:r>
              <a:rPr lang="en-US" b="1" dirty="0" smtClean="0">
                <a:solidFill>
                  <a:srgbClr val="7030A0"/>
                </a:solidFill>
              </a:rPr>
              <a:t>vents reports &amp; image galleries </a:t>
            </a:r>
          </a:p>
          <a:p>
            <a:pPr marL="285750" indent="-285750">
              <a:buFont typeface="Courier New" panose="02070309020205020404" pitchFamily="49" charset="0"/>
              <a:buChar char="o"/>
            </a:pPr>
            <a:r>
              <a:rPr lang="en-US" b="1" dirty="0">
                <a:solidFill>
                  <a:srgbClr val="7030A0"/>
                </a:solidFill>
              </a:rPr>
              <a:t>s</a:t>
            </a:r>
            <a:r>
              <a:rPr lang="en-US" b="1" dirty="0" smtClean="0">
                <a:solidFill>
                  <a:srgbClr val="7030A0"/>
                </a:solidFill>
              </a:rPr>
              <a:t>hared information</a:t>
            </a:r>
          </a:p>
          <a:p>
            <a:pPr marL="285750" indent="-285750">
              <a:buFont typeface="Courier New" panose="02070309020205020404" pitchFamily="49" charset="0"/>
              <a:buChar char="o"/>
            </a:pPr>
            <a:r>
              <a:rPr lang="en-US" b="1" dirty="0">
                <a:solidFill>
                  <a:srgbClr val="7030A0"/>
                </a:solidFill>
              </a:rPr>
              <a:t>p</a:t>
            </a:r>
            <a:r>
              <a:rPr lang="en-US" b="1" dirty="0" smtClean="0">
                <a:solidFill>
                  <a:srgbClr val="7030A0"/>
                </a:solidFill>
              </a:rPr>
              <a:t>romotional activities</a:t>
            </a:r>
          </a:p>
          <a:p>
            <a:pPr marL="285750" indent="-285750">
              <a:buFont typeface="Courier New" panose="02070309020205020404" pitchFamily="49" charset="0"/>
              <a:buChar char="o"/>
            </a:pPr>
            <a:r>
              <a:rPr lang="en-US" b="1" dirty="0">
                <a:solidFill>
                  <a:srgbClr val="7030A0"/>
                </a:solidFill>
              </a:rPr>
              <a:t>p</a:t>
            </a:r>
            <a:r>
              <a:rPr lang="en-US" b="1" dirty="0" smtClean="0">
                <a:solidFill>
                  <a:srgbClr val="7030A0"/>
                </a:solidFill>
              </a:rPr>
              <a:t>ublic calls</a:t>
            </a:r>
          </a:p>
          <a:p>
            <a:pPr marL="285750" indent="-285750">
              <a:buFont typeface="Courier New" panose="02070309020205020404" pitchFamily="49" charset="0"/>
              <a:buChar char="o"/>
            </a:pPr>
            <a:r>
              <a:rPr lang="en-US" b="1" dirty="0">
                <a:solidFill>
                  <a:srgbClr val="7030A0"/>
                </a:solidFill>
              </a:rPr>
              <a:t>p</a:t>
            </a:r>
            <a:r>
              <a:rPr lang="en-US" b="1" dirty="0" smtClean="0">
                <a:solidFill>
                  <a:srgbClr val="7030A0"/>
                </a:solidFill>
              </a:rPr>
              <a:t>ublic reports</a:t>
            </a:r>
          </a:p>
          <a:p>
            <a:pPr marL="285750" indent="-285750">
              <a:buFont typeface="Courier New" panose="02070309020205020404" pitchFamily="49" charset="0"/>
              <a:buChar char="o"/>
            </a:pPr>
            <a:r>
              <a:rPr lang="en-US" b="1" dirty="0" smtClean="0">
                <a:solidFill>
                  <a:srgbClr val="7030A0"/>
                </a:solidFill>
              </a:rPr>
              <a:t>etc.</a:t>
            </a:r>
          </a:p>
        </p:txBody>
      </p:sp>
      <p:graphicFrame>
        <p:nvGraphicFramePr>
          <p:cNvPr id="14" name="Diagram 13"/>
          <p:cNvGraphicFramePr/>
          <p:nvPr>
            <p:extLst>
              <p:ext uri="{D42A27DB-BD31-4B8C-83A1-F6EECF244321}">
                <p14:modId xmlns:p14="http://schemas.microsoft.com/office/powerpoint/2010/main" val="2807386977"/>
              </p:ext>
            </p:extLst>
          </p:nvPr>
        </p:nvGraphicFramePr>
        <p:xfrm>
          <a:off x="318247" y="1219200"/>
          <a:ext cx="2424953" cy="990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305746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4"/>
          <a:srcRect l="26237" t="7099" r="27159" b="75705"/>
          <a:stretch/>
        </p:blipFill>
        <p:spPr>
          <a:xfrm>
            <a:off x="180107" y="2209800"/>
            <a:ext cx="8811493" cy="1828800"/>
          </a:xfrm>
          <a:prstGeom prst="rect">
            <a:avLst/>
          </a:prstGeom>
        </p:spPr>
      </p:pic>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graphicFrame>
        <p:nvGraphicFramePr>
          <p:cNvPr id="14" name="Diagram 13"/>
          <p:cNvGraphicFramePr/>
          <p:nvPr>
            <p:extLst>
              <p:ext uri="{D42A27DB-BD31-4B8C-83A1-F6EECF244321}">
                <p14:modId xmlns:p14="http://schemas.microsoft.com/office/powerpoint/2010/main" val="2587245017"/>
              </p:ext>
            </p:extLst>
          </p:nvPr>
        </p:nvGraphicFramePr>
        <p:xfrm>
          <a:off x="304800" y="914400"/>
          <a:ext cx="2882153" cy="990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Rectangle 1"/>
          <p:cNvSpPr/>
          <p:nvPr/>
        </p:nvSpPr>
        <p:spPr>
          <a:xfrm>
            <a:off x="4800600" y="3429000"/>
            <a:ext cx="1600200" cy="609599"/>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14400" y="4097159"/>
            <a:ext cx="5609805" cy="369332"/>
          </a:xfrm>
          <a:prstGeom prst="rect">
            <a:avLst/>
          </a:prstGeom>
          <a:noFill/>
        </p:spPr>
        <p:txBody>
          <a:bodyPr wrap="none" rtlCol="0">
            <a:spAutoFit/>
          </a:bodyPr>
          <a:lstStyle/>
          <a:p>
            <a:r>
              <a:rPr lang="en-US" b="1" dirty="0" smtClean="0">
                <a:solidFill>
                  <a:srgbClr val="FF0000"/>
                </a:solidFill>
              </a:rPr>
              <a:t>an external link to a PROJECT MANAGEMENT PLATFORM</a:t>
            </a:r>
            <a:endParaRPr lang="en-US" b="1" dirty="0">
              <a:solidFill>
                <a:srgbClr val="FF0000"/>
              </a:solidFill>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4096919879"/>
              </p:ext>
            </p:extLst>
          </p:nvPr>
        </p:nvGraphicFramePr>
        <p:xfrm>
          <a:off x="2971800" y="4689392"/>
          <a:ext cx="1030498" cy="1030498"/>
        </p:xfrm>
        <a:graphic>
          <a:graphicData uri="http://schemas.openxmlformats.org/presentationml/2006/ole">
            <mc:AlternateContent xmlns:mc="http://schemas.openxmlformats.org/markup-compatibility/2006">
              <mc:Choice xmlns:v="urn:schemas-microsoft-com:vml" Requires="v">
                <p:oleObj spid="_x0000_s3084" name="CorelDRAW" r:id="rId13" imgW="1421760" imgH="1421913" progId="CorelDraw.Graphic.18">
                  <p:embed/>
                </p:oleObj>
              </mc:Choice>
              <mc:Fallback>
                <p:oleObj name="CorelDRAW" r:id="rId13" imgW="1421760" imgH="1421913" progId="CorelDraw.Graphic.18">
                  <p:embed/>
                  <p:pic>
                    <p:nvPicPr>
                      <p:cNvPr id="0" name=""/>
                      <p:cNvPicPr/>
                      <p:nvPr/>
                    </p:nvPicPr>
                    <p:blipFill>
                      <a:blip r:embed="rId14"/>
                      <a:stretch>
                        <a:fillRect/>
                      </a:stretch>
                    </p:blipFill>
                    <p:spPr>
                      <a:xfrm>
                        <a:off x="2971800" y="4689392"/>
                        <a:ext cx="1030498" cy="1030498"/>
                      </a:xfrm>
                      <a:prstGeom prst="rect">
                        <a:avLst/>
                      </a:prstGeom>
                    </p:spPr>
                  </p:pic>
                </p:oleObj>
              </mc:Fallback>
            </mc:AlternateContent>
          </a:graphicData>
        </a:graphic>
      </p:graphicFrame>
      <p:sp>
        <p:nvSpPr>
          <p:cNvPr id="15" name="TextBox 14"/>
          <p:cNvSpPr txBox="1"/>
          <p:nvPr/>
        </p:nvSpPr>
        <p:spPr>
          <a:xfrm>
            <a:off x="4114800" y="4894302"/>
            <a:ext cx="4412490" cy="523220"/>
          </a:xfrm>
          <a:prstGeom prst="rect">
            <a:avLst/>
          </a:prstGeom>
          <a:noFill/>
        </p:spPr>
        <p:txBody>
          <a:bodyPr wrap="none" rtlCol="0">
            <a:spAutoFit/>
          </a:bodyPr>
          <a:lstStyle/>
          <a:p>
            <a:r>
              <a:rPr lang="en-US" sz="2800" b="1" dirty="0">
                <a:solidFill>
                  <a:srgbClr val="5767B4"/>
                </a:solidFill>
                <a:effectLst>
                  <a:outerShdw blurRad="38100" dist="38100" dir="2700000" algn="tl">
                    <a:srgbClr val="000000">
                      <a:alpha val="43137"/>
                    </a:srgbClr>
                  </a:outerShdw>
                </a:effectLst>
              </a:rPr>
              <a:t>http://mngt.swarm.ni.ac.rs/</a:t>
            </a:r>
          </a:p>
        </p:txBody>
      </p:sp>
      <p:sp>
        <p:nvSpPr>
          <p:cNvPr id="17" name="Rounded Rectangle 16"/>
          <p:cNvSpPr/>
          <p:nvPr/>
        </p:nvSpPr>
        <p:spPr>
          <a:xfrm>
            <a:off x="3352800" y="394803"/>
            <a:ext cx="2895600" cy="516195"/>
          </a:xfrm>
          <a:prstGeom prst="roundRect">
            <a:avLst>
              <a:gd name="adj" fmla="val 35621"/>
            </a:avLst>
          </a:prstGeom>
          <a:noFill/>
          <a:ln w="57150">
            <a:solidFill>
              <a:srgbClr val="90CA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000" b="1" dirty="0" smtClean="0">
                <a:ln w="12700">
                  <a:solidFill>
                    <a:srgbClr val="2082C5"/>
                  </a:solidFill>
                </a:ln>
                <a:solidFill>
                  <a:srgbClr val="90CAEE"/>
                </a:solidFill>
              </a:rPr>
              <a:t>WWW.SWARM.NI.AC.RS</a:t>
            </a:r>
            <a:endParaRPr lang="en-US" sz="2000" b="1" dirty="0">
              <a:ln w="12700">
                <a:solidFill>
                  <a:srgbClr val="2082C5"/>
                </a:solidFill>
              </a:ln>
              <a:solidFill>
                <a:srgbClr val="90CAEE"/>
              </a:solidFill>
            </a:endParaRPr>
          </a:p>
        </p:txBody>
      </p:sp>
    </p:spTree>
    <p:extLst>
      <p:ext uri="{BB962C8B-B14F-4D97-AF65-F5344CB8AC3E}">
        <p14:creationId xmlns:p14="http://schemas.microsoft.com/office/powerpoint/2010/main" val="3452843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graphicFrame>
        <p:nvGraphicFramePr>
          <p:cNvPr id="5" name="Diagram 4"/>
          <p:cNvGraphicFramePr/>
          <p:nvPr>
            <p:extLst>
              <p:ext uri="{D42A27DB-BD31-4B8C-83A1-F6EECF244321}">
                <p14:modId xmlns:p14="http://schemas.microsoft.com/office/powerpoint/2010/main" val="3571969483"/>
              </p:ext>
            </p:extLst>
          </p:nvPr>
        </p:nvGraphicFramePr>
        <p:xfrm>
          <a:off x="911827" y="2747010"/>
          <a:ext cx="7315200" cy="2971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Rounded Rectangle 8"/>
          <p:cNvSpPr/>
          <p:nvPr/>
        </p:nvSpPr>
        <p:spPr>
          <a:xfrm>
            <a:off x="914400" y="1201995"/>
            <a:ext cx="7315200" cy="990600"/>
          </a:xfrm>
          <a:prstGeom prst="roundRect">
            <a:avLst>
              <a:gd name="adj" fmla="val 35621"/>
            </a:avLst>
          </a:prstGeom>
          <a:noFill/>
          <a:ln w="57150">
            <a:solidFill>
              <a:srgbClr val="5767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solidFill>
                  <a:srgbClr val="5767B4"/>
                </a:solidFill>
                <a:effectLst>
                  <a:outerShdw blurRad="38100" dist="38100" dir="2700000" algn="tl">
                    <a:srgbClr val="000000">
                      <a:alpha val="43137"/>
                    </a:srgbClr>
                  </a:outerShdw>
                </a:effectLst>
              </a:rPr>
              <a:t>http://</a:t>
            </a:r>
            <a:r>
              <a:rPr lang="en-US" sz="4800" b="1" dirty="0" smtClean="0">
                <a:solidFill>
                  <a:srgbClr val="5767B4"/>
                </a:solidFill>
                <a:effectLst>
                  <a:outerShdw blurRad="38100" dist="38100" dir="2700000" algn="tl">
                    <a:srgbClr val="000000">
                      <a:alpha val="43137"/>
                    </a:srgbClr>
                  </a:outerShdw>
                </a:effectLst>
              </a:rPr>
              <a:t>mngt.swarm.ni.ac.rs</a:t>
            </a:r>
            <a:endParaRPr lang="en-US" sz="4800" b="1" dirty="0">
              <a:solidFill>
                <a:srgbClr val="5767B4"/>
              </a:solidFill>
              <a:effectLst>
                <a:outerShdw blurRad="38100" dist="38100" dir="2700000" algn="tl">
                  <a:srgbClr val="000000">
                    <a:alpha val="43137"/>
                  </a:srgbClr>
                </a:outerShdw>
              </a:effectLst>
            </a:endParaRPr>
          </a:p>
        </p:txBody>
      </p:sp>
      <p:sp>
        <p:nvSpPr>
          <p:cNvPr id="13" name="Oval 12"/>
          <p:cNvSpPr/>
          <p:nvPr/>
        </p:nvSpPr>
        <p:spPr>
          <a:xfrm>
            <a:off x="1369027" y="2837624"/>
            <a:ext cx="1417320" cy="1417320"/>
          </a:xfrm>
          <a:prstGeom prst="ellipse">
            <a:avLst/>
          </a:prstGeom>
          <a:solidFill>
            <a:schemeClr val="bg1"/>
          </a:solidFill>
          <a:ln>
            <a:solidFill>
              <a:srgbClr val="2082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828276" y="2864101"/>
            <a:ext cx="1417320" cy="1417320"/>
          </a:xfrm>
          <a:prstGeom prst="ellipse">
            <a:avLst/>
          </a:prstGeom>
          <a:solidFill>
            <a:schemeClr val="bg1"/>
          </a:solidFill>
          <a:ln>
            <a:solidFill>
              <a:srgbClr val="5767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352507" y="2899410"/>
            <a:ext cx="1417320" cy="1417320"/>
          </a:xfrm>
          <a:prstGeom prst="ellipse">
            <a:avLst/>
          </a:prstGeom>
          <a:solidFill>
            <a:schemeClr val="bg1"/>
          </a:solidFill>
          <a:ln>
            <a:solidFill>
              <a:srgbClr val="4BA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Object 18"/>
          <p:cNvGraphicFramePr>
            <a:graphicFrameLocks noChangeAspect="1"/>
          </p:cNvGraphicFramePr>
          <p:nvPr>
            <p:extLst>
              <p:ext uri="{D42A27DB-BD31-4B8C-83A1-F6EECF244321}">
                <p14:modId xmlns:p14="http://schemas.microsoft.com/office/powerpoint/2010/main" val="618050323"/>
              </p:ext>
            </p:extLst>
          </p:nvPr>
        </p:nvGraphicFramePr>
        <p:xfrm>
          <a:off x="1405603" y="2888742"/>
          <a:ext cx="1344168" cy="1344168"/>
        </p:xfrm>
        <a:graphic>
          <a:graphicData uri="http://schemas.openxmlformats.org/presentationml/2006/ole">
            <mc:AlternateContent xmlns:mc="http://schemas.openxmlformats.org/markup-compatibility/2006">
              <mc:Choice xmlns:v="urn:schemas-microsoft-com:vml" Requires="v">
                <p:oleObj spid="_x0000_s4128" name="CorelDRAW" r:id="rId12" imgW="1421760" imgH="1421913" progId="CorelDraw.Graphic.18">
                  <p:embed/>
                </p:oleObj>
              </mc:Choice>
              <mc:Fallback>
                <p:oleObj name="CorelDRAW" r:id="rId12" imgW="1421760" imgH="1421913" progId="CorelDraw.Graphic.18">
                  <p:embed/>
                  <p:pic>
                    <p:nvPicPr>
                      <p:cNvPr id="0" name=""/>
                      <p:cNvPicPr/>
                      <p:nvPr/>
                    </p:nvPicPr>
                    <p:blipFill>
                      <a:blip r:embed="rId13"/>
                      <a:stretch>
                        <a:fillRect/>
                      </a:stretch>
                    </p:blipFill>
                    <p:spPr>
                      <a:xfrm>
                        <a:off x="1405603" y="2888742"/>
                        <a:ext cx="1344168" cy="1344168"/>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565096582"/>
              </p:ext>
            </p:extLst>
          </p:nvPr>
        </p:nvGraphicFramePr>
        <p:xfrm>
          <a:off x="3872263" y="2910776"/>
          <a:ext cx="1344168" cy="1344168"/>
        </p:xfrm>
        <a:graphic>
          <a:graphicData uri="http://schemas.openxmlformats.org/presentationml/2006/ole">
            <mc:AlternateContent xmlns:mc="http://schemas.openxmlformats.org/markup-compatibility/2006">
              <mc:Choice xmlns:v="urn:schemas-microsoft-com:vml" Requires="v">
                <p:oleObj spid="_x0000_s4129" name="CorelDRAW" r:id="rId14" imgW="1421280" imgH="1421433" progId="CorelDraw.Graphic.18">
                  <p:embed/>
                </p:oleObj>
              </mc:Choice>
              <mc:Fallback>
                <p:oleObj name="CorelDRAW" r:id="rId14" imgW="1421280" imgH="1421433" progId="CorelDraw.Graphic.18">
                  <p:embed/>
                  <p:pic>
                    <p:nvPicPr>
                      <p:cNvPr id="0" name=""/>
                      <p:cNvPicPr/>
                      <p:nvPr/>
                    </p:nvPicPr>
                    <p:blipFill>
                      <a:blip r:embed="rId15"/>
                      <a:stretch>
                        <a:fillRect/>
                      </a:stretch>
                    </p:blipFill>
                    <p:spPr>
                      <a:xfrm>
                        <a:off x="3872263" y="2910776"/>
                        <a:ext cx="1344168" cy="1344168"/>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450373463"/>
              </p:ext>
            </p:extLst>
          </p:nvPr>
        </p:nvGraphicFramePr>
        <p:xfrm>
          <a:off x="6389833" y="2937253"/>
          <a:ext cx="1342668" cy="1344168"/>
        </p:xfrm>
        <a:graphic>
          <a:graphicData uri="http://schemas.openxmlformats.org/presentationml/2006/ole">
            <mc:AlternateContent xmlns:mc="http://schemas.openxmlformats.org/markup-compatibility/2006">
              <mc:Choice xmlns:v="urn:schemas-microsoft-com:vml" Requires="v">
                <p:oleObj spid="_x0000_s4130" name="CorelDRAW" r:id="rId16" imgW="1421280" imgH="1421913" progId="CorelDraw.Graphic.18">
                  <p:embed/>
                </p:oleObj>
              </mc:Choice>
              <mc:Fallback>
                <p:oleObj name="CorelDRAW" r:id="rId16" imgW="1421280" imgH="1421913" progId="CorelDraw.Graphic.18">
                  <p:embed/>
                  <p:pic>
                    <p:nvPicPr>
                      <p:cNvPr id="0" name=""/>
                      <p:cNvPicPr/>
                      <p:nvPr/>
                    </p:nvPicPr>
                    <p:blipFill>
                      <a:blip r:embed="rId17"/>
                      <a:stretch>
                        <a:fillRect/>
                      </a:stretch>
                    </p:blipFill>
                    <p:spPr>
                      <a:xfrm>
                        <a:off x="6389833" y="2937253"/>
                        <a:ext cx="1342668" cy="1344168"/>
                      </a:xfrm>
                      <a:prstGeom prst="rect">
                        <a:avLst/>
                      </a:prstGeom>
                    </p:spPr>
                  </p:pic>
                </p:oleObj>
              </mc:Fallback>
            </mc:AlternateContent>
          </a:graphicData>
        </a:graphic>
      </p:graphicFrame>
    </p:spTree>
    <p:extLst>
      <p:ext uri="{BB962C8B-B14F-4D97-AF65-F5344CB8AC3E}">
        <p14:creationId xmlns:p14="http://schemas.microsoft.com/office/powerpoint/2010/main" val="32701763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6715" y="1219201"/>
            <a:ext cx="8664139" cy="4873578"/>
          </a:xfrm>
          <a:prstGeom prst="rect">
            <a:avLst/>
          </a:prstGeom>
        </p:spPr>
      </p:pic>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Rounded Rectangle 8"/>
          <p:cNvSpPr/>
          <p:nvPr/>
        </p:nvSpPr>
        <p:spPr>
          <a:xfrm>
            <a:off x="3352800" y="457200"/>
            <a:ext cx="3200400" cy="453798"/>
          </a:xfrm>
          <a:prstGeom prst="roundRect">
            <a:avLst>
              <a:gd name="adj" fmla="val 35621"/>
            </a:avLst>
          </a:prstGeom>
          <a:noFill/>
          <a:ln w="57150">
            <a:solidFill>
              <a:srgbClr val="5767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5767B4"/>
                </a:solidFill>
              </a:rPr>
              <a:t>http://mngt.swarm.ni.ac.rs</a:t>
            </a:r>
          </a:p>
        </p:txBody>
      </p:sp>
      <p:sp>
        <p:nvSpPr>
          <p:cNvPr id="24" name="Rectangle 23"/>
          <p:cNvSpPr/>
          <p:nvPr/>
        </p:nvSpPr>
        <p:spPr>
          <a:xfrm>
            <a:off x="3163276" y="2362200"/>
            <a:ext cx="2743200" cy="147732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06476" y="2362200"/>
            <a:ext cx="2704124" cy="1477328"/>
          </a:xfrm>
          <a:prstGeom prst="rect">
            <a:avLst/>
          </a:prstGeom>
          <a:noFill/>
        </p:spPr>
        <p:txBody>
          <a:bodyPr wrap="square" rtlCol="0">
            <a:spAutoFit/>
          </a:bodyPr>
          <a:lstStyle/>
          <a:p>
            <a:pPr marL="285750" indent="-285750">
              <a:buFont typeface="Courier New" panose="02070309020205020404" pitchFamily="49" charset="0"/>
              <a:buChar char="o"/>
            </a:pPr>
            <a:r>
              <a:rPr lang="en-US" b="1" dirty="0" smtClean="0">
                <a:solidFill>
                  <a:srgbClr val="FF0000"/>
                </a:solidFill>
              </a:rPr>
              <a:t>login username &amp; password needed</a:t>
            </a:r>
          </a:p>
          <a:p>
            <a:pPr marL="285750" indent="-285750">
              <a:buFont typeface="Courier New" panose="02070309020205020404" pitchFamily="49" charset="0"/>
              <a:buChar char="o"/>
            </a:pPr>
            <a:r>
              <a:rPr lang="en-US" b="1" dirty="0">
                <a:solidFill>
                  <a:srgbClr val="FF0000"/>
                </a:solidFill>
              </a:rPr>
              <a:t>a</a:t>
            </a:r>
            <a:r>
              <a:rPr lang="en-US" b="1" dirty="0" smtClean="0">
                <a:solidFill>
                  <a:srgbClr val="FF0000"/>
                </a:solidFill>
              </a:rPr>
              <a:t>ccess granted for each team member personally  </a:t>
            </a:r>
            <a:endParaRPr lang="en-US" b="1" dirty="0">
              <a:solidFill>
                <a:srgbClr val="FF0000"/>
              </a:solidFill>
            </a:endParaRPr>
          </a:p>
        </p:txBody>
      </p:sp>
    </p:spTree>
    <p:extLst>
      <p:ext uri="{BB962C8B-B14F-4D97-AF65-F5344CB8AC3E}">
        <p14:creationId xmlns:p14="http://schemas.microsoft.com/office/powerpoint/2010/main" val="28577863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412" y="1126441"/>
            <a:ext cx="9081018" cy="5108073"/>
          </a:xfrm>
          <a:prstGeom prst="rect">
            <a:avLst/>
          </a:prstGeom>
        </p:spPr>
      </p:pic>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Rounded Rectangle 8"/>
          <p:cNvSpPr/>
          <p:nvPr/>
        </p:nvSpPr>
        <p:spPr>
          <a:xfrm>
            <a:off x="3352800" y="457200"/>
            <a:ext cx="3200400" cy="453798"/>
          </a:xfrm>
          <a:prstGeom prst="roundRect">
            <a:avLst>
              <a:gd name="adj" fmla="val 35621"/>
            </a:avLst>
          </a:prstGeom>
          <a:noFill/>
          <a:ln w="57150">
            <a:solidFill>
              <a:srgbClr val="5767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5767B4"/>
                </a:solidFill>
              </a:rPr>
              <a:t>http://mngt.swarm.ni.ac.rs</a:t>
            </a:r>
          </a:p>
        </p:txBody>
      </p:sp>
      <p:sp>
        <p:nvSpPr>
          <p:cNvPr id="5" name="Rectangle 4"/>
          <p:cNvSpPr/>
          <p:nvPr/>
        </p:nvSpPr>
        <p:spPr>
          <a:xfrm>
            <a:off x="4572000" y="2590800"/>
            <a:ext cx="1295400" cy="838200"/>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096000" y="2825234"/>
            <a:ext cx="2578270" cy="369332"/>
          </a:xfrm>
          <a:prstGeom prst="rect">
            <a:avLst/>
          </a:prstGeom>
          <a:noFill/>
        </p:spPr>
        <p:txBody>
          <a:bodyPr wrap="none" rtlCol="0">
            <a:spAutoFit/>
          </a:bodyPr>
          <a:lstStyle/>
          <a:p>
            <a:r>
              <a:rPr lang="en-US" b="1" dirty="0" smtClean="0">
                <a:solidFill>
                  <a:srgbClr val="FF0000"/>
                </a:solidFill>
              </a:rPr>
              <a:t>Tutorials (help) if needed</a:t>
            </a:r>
            <a:endParaRPr lang="en-US" b="1" dirty="0">
              <a:solidFill>
                <a:srgbClr val="FF0000"/>
              </a:solidFill>
            </a:endParaRPr>
          </a:p>
        </p:txBody>
      </p:sp>
      <p:sp>
        <p:nvSpPr>
          <p:cNvPr id="13" name="Rectangle 12"/>
          <p:cNvSpPr/>
          <p:nvPr/>
        </p:nvSpPr>
        <p:spPr>
          <a:xfrm>
            <a:off x="4419600" y="3276600"/>
            <a:ext cx="2286000" cy="99060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419600" y="4267200"/>
            <a:ext cx="3861378" cy="369332"/>
          </a:xfrm>
          <a:prstGeom prst="rect">
            <a:avLst/>
          </a:prstGeom>
          <a:noFill/>
        </p:spPr>
        <p:txBody>
          <a:bodyPr wrap="none" rtlCol="0">
            <a:spAutoFit/>
          </a:bodyPr>
          <a:lstStyle/>
          <a:p>
            <a:r>
              <a:rPr lang="en-US" b="1" dirty="0" smtClean="0">
                <a:solidFill>
                  <a:srgbClr val="7030A0"/>
                </a:solidFill>
              </a:rPr>
              <a:t>Latest changes on the project platform</a:t>
            </a:r>
            <a:endParaRPr lang="en-US" b="1" dirty="0">
              <a:solidFill>
                <a:srgbClr val="7030A0"/>
              </a:solidFill>
            </a:endParaRPr>
          </a:p>
        </p:txBody>
      </p:sp>
    </p:spTree>
    <p:extLst>
      <p:ext uri="{BB962C8B-B14F-4D97-AF65-F5344CB8AC3E}">
        <p14:creationId xmlns:p14="http://schemas.microsoft.com/office/powerpoint/2010/main" val="32822848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67" y="1162300"/>
            <a:ext cx="9081018" cy="5108073"/>
          </a:xfrm>
          <a:prstGeom prst="rect">
            <a:avLst/>
          </a:prstGeom>
        </p:spPr>
      </p:pic>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Rounded Rectangle 8"/>
          <p:cNvSpPr/>
          <p:nvPr/>
        </p:nvSpPr>
        <p:spPr>
          <a:xfrm>
            <a:off x="3352800" y="457200"/>
            <a:ext cx="3200400" cy="453798"/>
          </a:xfrm>
          <a:prstGeom prst="roundRect">
            <a:avLst>
              <a:gd name="adj" fmla="val 35621"/>
            </a:avLst>
          </a:prstGeom>
          <a:noFill/>
          <a:ln w="57150">
            <a:solidFill>
              <a:srgbClr val="5767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5767B4"/>
                </a:solidFill>
              </a:rPr>
              <a:t>http://mngt.swarm.ni.ac.rs</a:t>
            </a:r>
          </a:p>
        </p:txBody>
      </p:sp>
      <p:sp>
        <p:nvSpPr>
          <p:cNvPr id="12" name="TextBox 11"/>
          <p:cNvSpPr txBox="1"/>
          <p:nvPr/>
        </p:nvSpPr>
        <p:spPr>
          <a:xfrm>
            <a:off x="4953000" y="2241715"/>
            <a:ext cx="3705630" cy="400110"/>
          </a:xfrm>
          <a:prstGeom prst="rect">
            <a:avLst/>
          </a:prstGeom>
          <a:noFill/>
        </p:spPr>
        <p:txBody>
          <a:bodyPr wrap="none" rtlCol="0">
            <a:spAutoFit/>
          </a:bodyPr>
          <a:lstStyle/>
          <a:p>
            <a:r>
              <a:rPr lang="en-US" sz="2000" b="1" dirty="0" smtClean="0">
                <a:solidFill>
                  <a:srgbClr val="FF0000"/>
                </a:solidFill>
              </a:rPr>
              <a:t>Jump to a specific project section</a:t>
            </a:r>
            <a:endParaRPr lang="en-US" sz="2000" b="1" dirty="0">
              <a:solidFill>
                <a:srgbClr val="FF0000"/>
              </a:solidFill>
            </a:endParaRPr>
          </a:p>
        </p:txBody>
      </p:sp>
      <p:sp>
        <p:nvSpPr>
          <p:cNvPr id="2" name="Right Arrow 1"/>
          <p:cNvSpPr/>
          <p:nvPr/>
        </p:nvSpPr>
        <p:spPr>
          <a:xfrm rot="18816630">
            <a:off x="4419957" y="2067836"/>
            <a:ext cx="809292" cy="34775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6037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4482" y="1132246"/>
            <a:ext cx="9139518" cy="5140979"/>
          </a:xfrm>
          <a:prstGeom prst="rect">
            <a:avLst/>
          </a:prstGeom>
        </p:spPr>
      </p:pic>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Rounded Rectangle 8"/>
          <p:cNvSpPr/>
          <p:nvPr/>
        </p:nvSpPr>
        <p:spPr>
          <a:xfrm>
            <a:off x="3352800" y="457200"/>
            <a:ext cx="3200400" cy="453798"/>
          </a:xfrm>
          <a:prstGeom prst="roundRect">
            <a:avLst>
              <a:gd name="adj" fmla="val 35621"/>
            </a:avLst>
          </a:prstGeom>
          <a:noFill/>
          <a:ln w="57150">
            <a:solidFill>
              <a:srgbClr val="5767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5767B4"/>
                </a:solidFill>
              </a:rPr>
              <a:t>http://mngt.swarm.ni.ac.rs</a:t>
            </a:r>
          </a:p>
        </p:txBody>
      </p:sp>
      <p:sp>
        <p:nvSpPr>
          <p:cNvPr id="12" name="TextBox 11"/>
          <p:cNvSpPr txBox="1"/>
          <p:nvPr/>
        </p:nvSpPr>
        <p:spPr>
          <a:xfrm>
            <a:off x="1876260" y="1930322"/>
            <a:ext cx="3076740" cy="707886"/>
          </a:xfrm>
          <a:prstGeom prst="rect">
            <a:avLst/>
          </a:prstGeom>
          <a:noFill/>
        </p:spPr>
        <p:txBody>
          <a:bodyPr wrap="none" rtlCol="0">
            <a:spAutoFit/>
          </a:bodyPr>
          <a:lstStyle/>
          <a:p>
            <a:pPr algn="r"/>
            <a:r>
              <a:rPr lang="en-US" sz="2000" b="1" dirty="0" smtClean="0">
                <a:solidFill>
                  <a:srgbClr val="FF0000"/>
                </a:solidFill>
              </a:rPr>
              <a:t>Drop-down menu to chose </a:t>
            </a:r>
          </a:p>
          <a:p>
            <a:pPr algn="r"/>
            <a:r>
              <a:rPr lang="en-US" sz="2000" b="1" dirty="0" smtClean="0">
                <a:solidFill>
                  <a:srgbClr val="FF0000"/>
                </a:solidFill>
              </a:rPr>
              <a:t>an activity within WP</a:t>
            </a:r>
            <a:endParaRPr lang="en-US" sz="2000" b="1" dirty="0">
              <a:solidFill>
                <a:srgbClr val="FF0000"/>
              </a:solidFill>
            </a:endParaRPr>
          </a:p>
        </p:txBody>
      </p:sp>
      <p:sp>
        <p:nvSpPr>
          <p:cNvPr id="2" name="Right Arrow 1"/>
          <p:cNvSpPr/>
          <p:nvPr/>
        </p:nvSpPr>
        <p:spPr>
          <a:xfrm rot="18816630">
            <a:off x="4514666" y="2731722"/>
            <a:ext cx="809292" cy="34775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80080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447" y="1145736"/>
            <a:ext cx="9062654" cy="5097743"/>
          </a:xfrm>
          <a:prstGeom prst="rect">
            <a:avLst/>
          </a:prstGeom>
        </p:spPr>
      </p:pic>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Rounded Rectangle 8"/>
          <p:cNvSpPr/>
          <p:nvPr/>
        </p:nvSpPr>
        <p:spPr>
          <a:xfrm>
            <a:off x="3352800" y="457200"/>
            <a:ext cx="3200400" cy="453798"/>
          </a:xfrm>
          <a:prstGeom prst="roundRect">
            <a:avLst>
              <a:gd name="adj" fmla="val 35621"/>
            </a:avLst>
          </a:prstGeom>
          <a:noFill/>
          <a:ln w="57150">
            <a:solidFill>
              <a:srgbClr val="5767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5767B4"/>
                </a:solidFill>
              </a:rPr>
              <a:t>http://mngt.swarm.ni.ac.rs</a:t>
            </a:r>
          </a:p>
        </p:txBody>
      </p:sp>
      <p:sp>
        <p:nvSpPr>
          <p:cNvPr id="5" name="Rectangle 4"/>
          <p:cNvSpPr/>
          <p:nvPr/>
        </p:nvSpPr>
        <p:spPr>
          <a:xfrm>
            <a:off x="76200" y="2133600"/>
            <a:ext cx="3276600" cy="304800"/>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p:cNvSpPr/>
          <p:nvPr/>
        </p:nvSpPr>
        <p:spPr>
          <a:xfrm>
            <a:off x="2438400" y="2482026"/>
            <a:ext cx="304800" cy="41357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7674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58471" y="1059168"/>
            <a:ext cx="5750476" cy="795485"/>
          </a:xfrm>
          <a:prstGeom prst="roundRect">
            <a:avLst>
              <a:gd name="adj" fmla="val 36560"/>
            </a:avLst>
          </a:prstGeom>
          <a:noFill/>
          <a:ln w="57150">
            <a:solidFill>
              <a:srgbClr val="90CAEE"/>
            </a:solidFill>
          </a:ln>
        </p:spPr>
        <p:style>
          <a:lnRef idx="2">
            <a:schemeClr val="accent1"/>
          </a:lnRef>
          <a:fillRef idx="1">
            <a:schemeClr val="lt1"/>
          </a:fillRef>
          <a:effectRef idx="0">
            <a:schemeClr val="accent1"/>
          </a:effectRef>
          <a:fontRef idx="minor">
            <a:schemeClr val="dk1"/>
          </a:fontRef>
        </p:style>
        <p:txBody>
          <a:bodyPr>
            <a:noAutofit/>
          </a:bodyPr>
          <a:lstStyle/>
          <a:p>
            <a:r>
              <a:rPr lang="sr-Latn-RS" sz="3600" b="1" dirty="0" smtClean="0">
                <a:solidFill>
                  <a:srgbClr val="90CAEE"/>
                </a:solidFill>
              </a:rPr>
              <a:t>THREE TOPCIS TO PRESENT</a:t>
            </a:r>
            <a:endParaRPr lang="en-US" sz="3600" b="1" dirty="0">
              <a:solidFill>
                <a:srgbClr val="90CAEE"/>
              </a:solidFill>
            </a:endParaRP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graphicFrame>
        <p:nvGraphicFramePr>
          <p:cNvPr id="3" name="Diagram 2"/>
          <p:cNvGraphicFramePr/>
          <p:nvPr>
            <p:extLst>
              <p:ext uri="{D42A27DB-BD31-4B8C-83A1-F6EECF244321}">
                <p14:modId xmlns:p14="http://schemas.microsoft.com/office/powerpoint/2010/main" val="4235432573"/>
              </p:ext>
            </p:extLst>
          </p:nvPr>
        </p:nvGraphicFramePr>
        <p:xfrm>
          <a:off x="542366" y="1955800"/>
          <a:ext cx="7687234"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4225551863"/>
              </p:ext>
            </p:extLst>
          </p:nvPr>
        </p:nvGraphicFramePr>
        <p:xfrm>
          <a:off x="533401" y="2172618"/>
          <a:ext cx="1142999" cy="1144276"/>
        </p:xfrm>
        <a:graphic>
          <a:graphicData uri="http://schemas.openxmlformats.org/presentationml/2006/ole">
            <mc:AlternateContent xmlns:mc="http://schemas.openxmlformats.org/markup-compatibility/2006">
              <mc:Choice xmlns:v="urn:schemas-microsoft-com:vml" Requires="v">
                <p:oleObj spid="_x0000_s1061" name="CorelDRAW" r:id="rId12" imgW="1421280" imgH="1421913" progId="CorelDraw.Graphic.18">
                  <p:embed/>
                </p:oleObj>
              </mc:Choice>
              <mc:Fallback>
                <p:oleObj name="CorelDRAW" r:id="rId12" imgW="1421280" imgH="1421913" progId="CorelDraw.Graphic.18">
                  <p:embed/>
                  <p:pic>
                    <p:nvPicPr>
                      <p:cNvPr id="0" name=""/>
                      <p:cNvPicPr/>
                      <p:nvPr/>
                    </p:nvPicPr>
                    <p:blipFill>
                      <a:blip r:embed="rId13"/>
                      <a:stretch>
                        <a:fillRect/>
                      </a:stretch>
                    </p:blipFill>
                    <p:spPr>
                      <a:xfrm>
                        <a:off x="533401" y="2172618"/>
                        <a:ext cx="1142999" cy="1144276"/>
                      </a:xfrm>
                      <a:prstGeom prst="rect">
                        <a:avLst/>
                      </a:prstGeom>
                      <a:ln>
                        <a:no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579918722"/>
              </p:ext>
            </p:extLst>
          </p:nvPr>
        </p:nvGraphicFramePr>
        <p:xfrm>
          <a:off x="833563" y="3391818"/>
          <a:ext cx="1143000" cy="1143000"/>
        </p:xfrm>
        <a:graphic>
          <a:graphicData uri="http://schemas.openxmlformats.org/presentationml/2006/ole">
            <mc:AlternateContent xmlns:mc="http://schemas.openxmlformats.org/markup-compatibility/2006">
              <mc:Choice xmlns:v="urn:schemas-microsoft-com:vml" Requires="v">
                <p:oleObj spid="_x0000_s1062" name="CorelDRAW" r:id="rId14" imgW="1421760" imgH="1421913" progId="CorelDraw.Graphic.18">
                  <p:embed/>
                </p:oleObj>
              </mc:Choice>
              <mc:Fallback>
                <p:oleObj name="CorelDRAW" r:id="rId14" imgW="1421760" imgH="1421913" progId="CorelDraw.Graphic.18">
                  <p:embed/>
                  <p:pic>
                    <p:nvPicPr>
                      <p:cNvPr id="0" name=""/>
                      <p:cNvPicPr/>
                      <p:nvPr/>
                    </p:nvPicPr>
                    <p:blipFill>
                      <a:blip r:embed="rId15"/>
                      <a:stretch>
                        <a:fillRect/>
                      </a:stretch>
                    </p:blipFill>
                    <p:spPr>
                      <a:xfrm>
                        <a:off x="833563" y="3391818"/>
                        <a:ext cx="1143000" cy="114300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403745849"/>
              </p:ext>
            </p:extLst>
          </p:nvPr>
        </p:nvGraphicFramePr>
        <p:xfrm>
          <a:off x="537883" y="4611018"/>
          <a:ext cx="1143000" cy="1143000"/>
        </p:xfrm>
        <a:graphic>
          <a:graphicData uri="http://schemas.openxmlformats.org/presentationml/2006/ole">
            <mc:AlternateContent xmlns:mc="http://schemas.openxmlformats.org/markup-compatibility/2006">
              <mc:Choice xmlns:v="urn:schemas-microsoft-com:vml" Requires="v">
                <p:oleObj spid="_x0000_s1063" name="CorelDRAW" r:id="rId16" imgW="1421280" imgH="1421433" progId="CorelDraw.Graphic.18">
                  <p:embed/>
                </p:oleObj>
              </mc:Choice>
              <mc:Fallback>
                <p:oleObj name="CorelDRAW" r:id="rId16" imgW="1421280" imgH="1421433" progId="CorelDraw.Graphic.18">
                  <p:embed/>
                  <p:pic>
                    <p:nvPicPr>
                      <p:cNvPr id="0" name=""/>
                      <p:cNvPicPr/>
                      <p:nvPr/>
                    </p:nvPicPr>
                    <p:blipFill>
                      <a:blip r:embed="rId17"/>
                      <a:stretch>
                        <a:fillRect/>
                      </a:stretch>
                    </p:blipFill>
                    <p:spPr>
                      <a:xfrm>
                        <a:off x="537883" y="4611018"/>
                        <a:ext cx="1143000" cy="1143000"/>
                      </a:xfrm>
                      <a:prstGeom prst="rect">
                        <a:avLst/>
                      </a:prstGeom>
                    </p:spPr>
                  </p:pic>
                </p:oleObj>
              </mc:Fallback>
            </mc:AlternateContent>
          </a:graphicData>
        </a:graphic>
      </p:graphicFrame>
    </p:spTree>
    <p:extLst>
      <p:ext uri="{BB962C8B-B14F-4D97-AF65-F5344CB8AC3E}">
        <p14:creationId xmlns:p14="http://schemas.microsoft.com/office/powerpoint/2010/main" val="31884283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096" y="1126441"/>
            <a:ext cx="9119614" cy="5129783"/>
          </a:xfrm>
          <a:prstGeom prst="rect">
            <a:avLst/>
          </a:prstGeom>
        </p:spPr>
      </p:pic>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Rounded Rectangle 8"/>
          <p:cNvSpPr/>
          <p:nvPr/>
        </p:nvSpPr>
        <p:spPr>
          <a:xfrm>
            <a:off x="3352800" y="457200"/>
            <a:ext cx="3200400" cy="453798"/>
          </a:xfrm>
          <a:prstGeom prst="roundRect">
            <a:avLst>
              <a:gd name="adj" fmla="val 35621"/>
            </a:avLst>
          </a:prstGeom>
          <a:noFill/>
          <a:ln w="57150">
            <a:solidFill>
              <a:srgbClr val="5767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5767B4"/>
                </a:solidFill>
              </a:rPr>
              <a:t>http://mngt.swarm.ni.ac.rs</a:t>
            </a:r>
          </a:p>
        </p:txBody>
      </p:sp>
      <p:sp>
        <p:nvSpPr>
          <p:cNvPr id="5" name="Rectangle 4"/>
          <p:cNvSpPr/>
          <p:nvPr/>
        </p:nvSpPr>
        <p:spPr>
          <a:xfrm>
            <a:off x="76199" y="2767531"/>
            <a:ext cx="8836001" cy="304800"/>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p:cNvSpPr/>
          <p:nvPr/>
        </p:nvSpPr>
        <p:spPr>
          <a:xfrm rot="13561473">
            <a:off x="508801" y="1960155"/>
            <a:ext cx="304800" cy="69641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9245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354075"/>
            <a:ext cx="7277100" cy="4882195"/>
          </a:xfrm>
          <a:prstGeom prst="rect">
            <a:avLst/>
          </a:prstGeom>
        </p:spPr>
      </p:pic>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Tree>
    <p:extLst>
      <p:ext uri="{BB962C8B-B14F-4D97-AF65-F5344CB8AC3E}">
        <p14:creationId xmlns:p14="http://schemas.microsoft.com/office/powerpoint/2010/main" val="23326456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graphicFrame>
        <p:nvGraphicFramePr>
          <p:cNvPr id="5" name="Diagram 4"/>
          <p:cNvGraphicFramePr/>
          <p:nvPr>
            <p:extLst>
              <p:ext uri="{D42A27DB-BD31-4B8C-83A1-F6EECF244321}">
                <p14:modId xmlns:p14="http://schemas.microsoft.com/office/powerpoint/2010/main" val="2996859178"/>
              </p:ext>
            </p:extLst>
          </p:nvPr>
        </p:nvGraphicFramePr>
        <p:xfrm>
          <a:off x="911827" y="2747010"/>
          <a:ext cx="7315200" cy="2971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Rounded Rectangle 8"/>
          <p:cNvSpPr/>
          <p:nvPr/>
        </p:nvSpPr>
        <p:spPr>
          <a:xfrm>
            <a:off x="914400" y="1201995"/>
            <a:ext cx="7315200" cy="990600"/>
          </a:xfrm>
          <a:prstGeom prst="roundRect">
            <a:avLst>
              <a:gd name="adj" fmla="val 35621"/>
            </a:avLst>
          </a:prstGeom>
          <a:noFill/>
          <a:ln w="57150">
            <a:solidFill>
              <a:srgbClr val="4BA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4BACC6"/>
                </a:solidFill>
                <a:effectLst>
                  <a:outerShdw blurRad="38100" dist="38100" dir="2700000" algn="tl">
                    <a:srgbClr val="000000">
                      <a:alpha val="43137"/>
                    </a:srgbClr>
                  </a:outerShdw>
                </a:effectLst>
              </a:rPr>
              <a:t>Facebook Page </a:t>
            </a:r>
            <a:r>
              <a:rPr lang="en-US" sz="4000" b="1" dirty="0" smtClean="0">
                <a:solidFill>
                  <a:srgbClr val="4BACC6"/>
                </a:solidFill>
                <a:effectLst>
                  <a:outerShdw blurRad="38100" dist="38100" dir="2700000" algn="tl">
                    <a:srgbClr val="000000">
                      <a:alpha val="43137"/>
                    </a:srgbClr>
                  </a:outerShdw>
                </a:effectLst>
                <a:sym typeface="Symbol" panose="05050102010706020507" pitchFamily="18" charset="2"/>
              </a:rPr>
              <a:t> </a:t>
            </a:r>
            <a:r>
              <a:rPr lang="en-US" sz="4000" b="1" dirty="0" smtClean="0">
                <a:solidFill>
                  <a:srgbClr val="4BACC6"/>
                </a:solidFill>
                <a:effectLst>
                  <a:outerShdw blurRad="38100" dist="38100" dir="2700000" algn="tl">
                    <a:srgbClr val="000000">
                      <a:alpha val="43137"/>
                    </a:srgbClr>
                  </a:outerShdw>
                </a:effectLst>
              </a:rPr>
              <a:t>@</a:t>
            </a:r>
            <a:r>
              <a:rPr lang="en-US" sz="4000" b="1" dirty="0" err="1" smtClean="0">
                <a:solidFill>
                  <a:srgbClr val="4BACC6"/>
                </a:solidFill>
                <a:effectLst>
                  <a:outerShdw blurRad="38100" dist="38100" dir="2700000" algn="tl">
                    <a:srgbClr val="000000">
                      <a:alpha val="43137"/>
                    </a:srgbClr>
                  </a:outerShdw>
                </a:effectLst>
              </a:rPr>
              <a:t>SwarmUNI</a:t>
            </a:r>
            <a:r>
              <a:rPr lang="en-US" sz="4000" b="1" dirty="0" smtClean="0">
                <a:solidFill>
                  <a:srgbClr val="4BACC6"/>
                </a:solidFill>
                <a:effectLst>
                  <a:outerShdw blurRad="38100" dist="38100" dir="2700000" algn="tl">
                    <a:srgbClr val="000000">
                      <a:alpha val="43137"/>
                    </a:srgbClr>
                  </a:outerShdw>
                </a:effectLst>
              </a:rPr>
              <a:t>      </a:t>
            </a:r>
            <a:endParaRPr lang="en-US" sz="4000" b="1" dirty="0">
              <a:solidFill>
                <a:srgbClr val="4BACC6"/>
              </a:solidFill>
              <a:effectLst>
                <a:outerShdw blurRad="38100" dist="38100" dir="2700000" algn="tl">
                  <a:srgbClr val="000000">
                    <a:alpha val="43137"/>
                  </a:srgbClr>
                </a:outerShdw>
              </a:effectLst>
            </a:endParaRPr>
          </a:p>
        </p:txBody>
      </p:sp>
      <p:sp>
        <p:nvSpPr>
          <p:cNvPr id="13" name="Oval 12"/>
          <p:cNvSpPr/>
          <p:nvPr/>
        </p:nvSpPr>
        <p:spPr>
          <a:xfrm>
            <a:off x="1084664" y="2841465"/>
            <a:ext cx="1417320" cy="1417320"/>
          </a:xfrm>
          <a:prstGeom prst="ellipse">
            <a:avLst/>
          </a:prstGeom>
          <a:solidFill>
            <a:schemeClr val="bg1"/>
          </a:solidFill>
          <a:ln>
            <a:solidFill>
              <a:srgbClr val="2082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17337" y="2837308"/>
            <a:ext cx="1417320" cy="1417320"/>
          </a:xfrm>
          <a:prstGeom prst="ellipse">
            <a:avLst/>
          </a:prstGeom>
          <a:solidFill>
            <a:schemeClr val="bg1"/>
          </a:solidFill>
          <a:ln>
            <a:solidFill>
              <a:srgbClr val="5767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609248" y="2866080"/>
            <a:ext cx="1417320" cy="1417320"/>
          </a:xfrm>
          <a:prstGeom prst="ellipse">
            <a:avLst/>
          </a:prstGeom>
          <a:solidFill>
            <a:srgbClr val="90CAE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4070062403"/>
              </p:ext>
            </p:extLst>
          </p:nvPr>
        </p:nvGraphicFramePr>
        <p:xfrm>
          <a:off x="2953913" y="2879310"/>
          <a:ext cx="1344168" cy="1344168"/>
        </p:xfrm>
        <a:graphic>
          <a:graphicData uri="http://schemas.openxmlformats.org/presentationml/2006/ole">
            <mc:AlternateContent xmlns:mc="http://schemas.openxmlformats.org/markup-compatibility/2006">
              <mc:Choice xmlns:v="urn:schemas-microsoft-com:vml" Requires="v">
                <p:oleObj spid="_x0000_s5159" name="CorelDRAW" r:id="rId12" imgW="1421280" imgH="1421433" progId="CorelDraw.Graphic.18">
                  <p:embed/>
                </p:oleObj>
              </mc:Choice>
              <mc:Fallback>
                <p:oleObj name="CorelDRAW" r:id="rId12" imgW="1421280" imgH="1421433" progId="CorelDraw.Graphic.18">
                  <p:embed/>
                  <p:pic>
                    <p:nvPicPr>
                      <p:cNvPr id="0" name=""/>
                      <p:cNvPicPr/>
                      <p:nvPr/>
                    </p:nvPicPr>
                    <p:blipFill>
                      <a:blip r:embed="rId13"/>
                      <a:stretch>
                        <a:fillRect/>
                      </a:stretch>
                    </p:blipFill>
                    <p:spPr>
                      <a:xfrm>
                        <a:off x="2953913" y="2879310"/>
                        <a:ext cx="1344168" cy="1344168"/>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750117060"/>
              </p:ext>
            </p:extLst>
          </p:nvPr>
        </p:nvGraphicFramePr>
        <p:xfrm>
          <a:off x="1124457" y="2879310"/>
          <a:ext cx="1342668" cy="1344168"/>
        </p:xfrm>
        <a:graphic>
          <a:graphicData uri="http://schemas.openxmlformats.org/presentationml/2006/ole">
            <mc:AlternateContent xmlns:mc="http://schemas.openxmlformats.org/markup-compatibility/2006">
              <mc:Choice xmlns:v="urn:schemas-microsoft-com:vml" Requires="v">
                <p:oleObj spid="_x0000_s5160" name="CorelDRAW" r:id="rId14" imgW="1420800" imgH="1421913" progId="CorelDraw.Graphic.18">
                  <p:embed/>
                </p:oleObj>
              </mc:Choice>
              <mc:Fallback>
                <p:oleObj name="CorelDRAW" r:id="rId14" imgW="1420800" imgH="1421913" progId="CorelDraw.Graphic.18">
                  <p:embed/>
                  <p:pic>
                    <p:nvPicPr>
                      <p:cNvPr id="0" name=""/>
                      <p:cNvPicPr/>
                      <p:nvPr/>
                    </p:nvPicPr>
                    <p:blipFill>
                      <a:blip r:embed="rId15"/>
                      <a:stretch>
                        <a:fillRect/>
                      </a:stretch>
                    </p:blipFill>
                    <p:spPr>
                      <a:xfrm>
                        <a:off x="1124457" y="2879310"/>
                        <a:ext cx="1342668" cy="1344168"/>
                      </a:xfrm>
                      <a:prstGeom prst="rect">
                        <a:avLst/>
                      </a:prstGeom>
                    </p:spPr>
                  </p:pic>
                </p:oleObj>
              </mc:Fallback>
            </mc:AlternateContent>
          </a:graphicData>
        </a:graphic>
      </p:graphicFrame>
      <p:sp>
        <p:nvSpPr>
          <p:cNvPr id="18" name="Oval 17"/>
          <p:cNvSpPr/>
          <p:nvPr/>
        </p:nvSpPr>
        <p:spPr>
          <a:xfrm>
            <a:off x="4831080" y="2887253"/>
            <a:ext cx="1417320" cy="1417320"/>
          </a:xfrm>
          <a:prstGeom prst="ellipse">
            <a:avLst/>
          </a:prstGeom>
          <a:solidFill>
            <a:schemeClr val="bg1"/>
          </a:solidFill>
          <a:ln>
            <a:solidFill>
              <a:srgbClr val="537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733070746"/>
              </p:ext>
            </p:extLst>
          </p:nvPr>
        </p:nvGraphicFramePr>
        <p:xfrm>
          <a:off x="4867656" y="2923829"/>
          <a:ext cx="1344168" cy="1344168"/>
        </p:xfrm>
        <a:graphic>
          <a:graphicData uri="http://schemas.openxmlformats.org/presentationml/2006/ole">
            <mc:AlternateContent xmlns:mc="http://schemas.openxmlformats.org/markup-compatibility/2006">
              <mc:Choice xmlns:v="urn:schemas-microsoft-com:vml" Requires="v">
                <p:oleObj spid="_x0000_s5161" name="CorelDRAW" r:id="rId16" imgW="1421760" imgH="1421913" progId="CorelDraw.Graphic.18">
                  <p:embed/>
                </p:oleObj>
              </mc:Choice>
              <mc:Fallback>
                <p:oleObj name="CorelDRAW" r:id="rId16" imgW="1421760" imgH="1421913" progId="CorelDraw.Graphic.18">
                  <p:embed/>
                  <p:pic>
                    <p:nvPicPr>
                      <p:cNvPr id="0" name=""/>
                      <p:cNvPicPr/>
                      <p:nvPr/>
                    </p:nvPicPr>
                    <p:blipFill>
                      <a:blip r:embed="rId17"/>
                      <a:stretch>
                        <a:fillRect/>
                      </a:stretch>
                    </p:blipFill>
                    <p:spPr>
                      <a:xfrm>
                        <a:off x="4867656" y="2923829"/>
                        <a:ext cx="1344168" cy="1344168"/>
                      </a:xfrm>
                      <a:prstGeom prst="rect">
                        <a:avLst/>
                      </a:prstGeom>
                    </p:spPr>
                  </p:pic>
                </p:oleObj>
              </mc:Fallback>
            </mc:AlternateContent>
          </a:graphicData>
        </a:graphic>
      </p:graphicFrame>
      <p:pic>
        <p:nvPicPr>
          <p:cNvPr id="2" name="Picture 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819933" y="3048000"/>
            <a:ext cx="995950" cy="852783"/>
          </a:xfrm>
          <a:prstGeom prst="rect">
            <a:avLst/>
          </a:prstGeom>
        </p:spPr>
      </p:pic>
      <p:sp>
        <p:nvSpPr>
          <p:cNvPr id="21" name="Rounded Rectangle 20"/>
          <p:cNvSpPr/>
          <p:nvPr/>
        </p:nvSpPr>
        <p:spPr>
          <a:xfrm>
            <a:off x="3352800" y="394803"/>
            <a:ext cx="2895600" cy="516195"/>
          </a:xfrm>
          <a:prstGeom prst="roundRect">
            <a:avLst>
              <a:gd name="adj" fmla="val 35621"/>
            </a:avLst>
          </a:prstGeom>
          <a:noFill/>
          <a:ln w="57150">
            <a:solidFill>
              <a:srgbClr val="90CA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000" b="1" dirty="0" smtClean="0">
                <a:ln w="12700">
                  <a:solidFill>
                    <a:srgbClr val="2082C5"/>
                  </a:solidFill>
                </a:ln>
                <a:solidFill>
                  <a:srgbClr val="90CAEE"/>
                </a:solidFill>
              </a:rPr>
              <a:t>WWW.SWARM.NI.AC.RS</a:t>
            </a:r>
            <a:endParaRPr lang="en-US" sz="2000" b="1" dirty="0">
              <a:ln w="12700">
                <a:solidFill>
                  <a:srgbClr val="2082C5"/>
                </a:solidFill>
              </a:ln>
              <a:solidFill>
                <a:srgbClr val="90CAEE"/>
              </a:solidFill>
            </a:endParaRPr>
          </a:p>
        </p:txBody>
      </p:sp>
    </p:spTree>
    <p:extLst>
      <p:ext uri="{BB962C8B-B14F-4D97-AF65-F5344CB8AC3E}">
        <p14:creationId xmlns:p14="http://schemas.microsoft.com/office/powerpoint/2010/main" val="894992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9" name="Rounded Rectangle 18"/>
          <p:cNvSpPr/>
          <p:nvPr/>
        </p:nvSpPr>
        <p:spPr>
          <a:xfrm>
            <a:off x="2819400" y="457200"/>
            <a:ext cx="4191000" cy="516195"/>
          </a:xfrm>
          <a:prstGeom prst="roundRect">
            <a:avLst>
              <a:gd name="adj" fmla="val 35621"/>
            </a:avLst>
          </a:prstGeom>
          <a:noFill/>
          <a:ln w="57150">
            <a:solidFill>
              <a:srgbClr val="4267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a:solidFill>
                  <a:srgbClr val="4267B2"/>
                </a:solidFill>
                <a:effectLst>
                  <a:outerShdw blurRad="38100" dist="38100" dir="2700000" algn="tl">
                    <a:srgbClr val="000000">
                      <a:alpha val="43137"/>
                    </a:srgbClr>
                  </a:outerShdw>
                </a:effectLst>
              </a:rPr>
              <a:t>Facebook Page </a:t>
            </a:r>
            <a:r>
              <a:rPr lang="en-US" sz="2300" b="1" dirty="0">
                <a:solidFill>
                  <a:srgbClr val="4267B2"/>
                </a:solidFill>
                <a:effectLst>
                  <a:outerShdw blurRad="38100" dist="38100" dir="2700000" algn="tl">
                    <a:srgbClr val="000000">
                      <a:alpha val="43137"/>
                    </a:srgbClr>
                  </a:outerShdw>
                </a:effectLst>
                <a:sym typeface="Symbol" panose="05050102010706020507" pitchFamily="18" charset="2"/>
              </a:rPr>
              <a:t> </a:t>
            </a:r>
            <a:r>
              <a:rPr lang="en-US" sz="2300" b="1" dirty="0">
                <a:solidFill>
                  <a:srgbClr val="4BACC6"/>
                </a:solidFill>
                <a:effectLst>
                  <a:outerShdw blurRad="38100" dist="38100" dir="2700000" algn="tl">
                    <a:srgbClr val="000000">
                      <a:alpha val="43137"/>
                    </a:srgbClr>
                  </a:outerShdw>
                </a:effectLst>
              </a:rPr>
              <a:t>@</a:t>
            </a:r>
            <a:r>
              <a:rPr lang="en-US" sz="2300" b="1" dirty="0" err="1">
                <a:solidFill>
                  <a:srgbClr val="4BACC6"/>
                </a:solidFill>
                <a:effectLst>
                  <a:outerShdw blurRad="38100" dist="38100" dir="2700000" algn="tl">
                    <a:srgbClr val="000000">
                      <a:alpha val="43137"/>
                    </a:srgbClr>
                  </a:outerShdw>
                </a:effectLst>
              </a:rPr>
              <a:t>SwarmUNI</a:t>
            </a:r>
            <a:r>
              <a:rPr lang="en-US" sz="2300" b="1" dirty="0">
                <a:solidFill>
                  <a:srgbClr val="4BACC6"/>
                </a:solidFill>
                <a:effectLst>
                  <a:outerShdw blurRad="38100" dist="38100" dir="2700000" algn="tl">
                    <a:srgbClr val="000000">
                      <a:alpha val="43137"/>
                    </a:srgbClr>
                  </a:outerShdw>
                </a:effectLst>
              </a:rPr>
              <a:t>      </a:t>
            </a:r>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181100"/>
            <a:ext cx="9144000" cy="5143500"/>
          </a:xfrm>
          <a:prstGeom prst="rect">
            <a:avLst/>
          </a:prstGeom>
        </p:spPr>
      </p:pic>
    </p:spTree>
    <p:extLst>
      <p:ext uri="{BB962C8B-B14F-4D97-AF65-F5344CB8AC3E}">
        <p14:creationId xmlns:p14="http://schemas.microsoft.com/office/powerpoint/2010/main" val="30152901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9" name="Rounded Rectangle 18"/>
          <p:cNvSpPr/>
          <p:nvPr/>
        </p:nvSpPr>
        <p:spPr>
          <a:xfrm>
            <a:off x="2819400" y="626805"/>
            <a:ext cx="4191000" cy="516195"/>
          </a:xfrm>
          <a:prstGeom prst="roundRect">
            <a:avLst>
              <a:gd name="adj" fmla="val 35621"/>
            </a:avLst>
          </a:prstGeom>
          <a:noFill/>
          <a:ln w="57150">
            <a:solidFill>
              <a:srgbClr val="4267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a:solidFill>
                  <a:srgbClr val="4267B2"/>
                </a:solidFill>
                <a:effectLst>
                  <a:outerShdw blurRad="38100" dist="38100" dir="2700000" algn="tl">
                    <a:srgbClr val="000000">
                      <a:alpha val="43137"/>
                    </a:srgbClr>
                  </a:outerShdw>
                </a:effectLst>
              </a:rPr>
              <a:t>Facebook Page </a:t>
            </a:r>
            <a:r>
              <a:rPr lang="en-US" sz="2300" b="1" dirty="0">
                <a:solidFill>
                  <a:srgbClr val="4267B2"/>
                </a:solidFill>
                <a:effectLst>
                  <a:outerShdw blurRad="38100" dist="38100" dir="2700000" algn="tl">
                    <a:srgbClr val="000000">
                      <a:alpha val="43137"/>
                    </a:srgbClr>
                  </a:outerShdw>
                </a:effectLst>
                <a:sym typeface="Symbol" panose="05050102010706020507" pitchFamily="18" charset="2"/>
              </a:rPr>
              <a:t> </a:t>
            </a:r>
            <a:r>
              <a:rPr lang="en-US" sz="2300" b="1" dirty="0">
                <a:solidFill>
                  <a:srgbClr val="4BACC6"/>
                </a:solidFill>
                <a:effectLst>
                  <a:outerShdw blurRad="38100" dist="38100" dir="2700000" algn="tl">
                    <a:srgbClr val="000000">
                      <a:alpha val="43137"/>
                    </a:srgbClr>
                  </a:outerShdw>
                </a:effectLst>
              </a:rPr>
              <a:t>@</a:t>
            </a:r>
            <a:r>
              <a:rPr lang="en-US" sz="2300" b="1" dirty="0" err="1">
                <a:solidFill>
                  <a:srgbClr val="4BACC6"/>
                </a:solidFill>
                <a:effectLst>
                  <a:outerShdw blurRad="38100" dist="38100" dir="2700000" algn="tl">
                    <a:srgbClr val="000000">
                      <a:alpha val="43137"/>
                    </a:srgbClr>
                  </a:outerShdw>
                </a:effectLst>
              </a:rPr>
              <a:t>SwarmUNI</a:t>
            </a:r>
            <a:r>
              <a:rPr lang="en-US" sz="2300" b="1" dirty="0">
                <a:solidFill>
                  <a:srgbClr val="4BACC6"/>
                </a:solidFill>
                <a:effectLst>
                  <a:outerShdw blurRad="38100" dist="38100" dir="2700000" algn="tl">
                    <a:srgbClr val="000000">
                      <a:alpha val="43137"/>
                    </a:srgbClr>
                  </a:outerShdw>
                </a:effectLst>
              </a:rPr>
              <a:t>      </a:t>
            </a: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0282" y="2011939"/>
            <a:ext cx="826234" cy="707669"/>
          </a:xfrm>
          <a:prstGeom prst="rect">
            <a:avLst/>
          </a:prstGeom>
        </p:spPr>
      </p:pic>
      <p:sp>
        <p:nvSpPr>
          <p:cNvPr id="5" name="TextBox 4"/>
          <p:cNvSpPr txBox="1"/>
          <p:nvPr/>
        </p:nvSpPr>
        <p:spPr>
          <a:xfrm>
            <a:off x="1676400" y="3063176"/>
            <a:ext cx="6464975" cy="461665"/>
          </a:xfrm>
          <a:prstGeom prst="rect">
            <a:avLst/>
          </a:prstGeom>
          <a:noFill/>
        </p:spPr>
        <p:txBody>
          <a:bodyPr wrap="none" rtlCol="0">
            <a:spAutoFit/>
          </a:bodyPr>
          <a:lstStyle/>
          <a:p>
            <a:r>
              <a:rPr lang="en-US" sz="2400" b="1" dirty="0" smtClean="0">
                <a:solidFill>
                  <a:srgbClr val="4267B2"/>
                </a:solidFill>
                <a:effectLst>
                  <a:outerShdw blurRad="38100" dist="38100" dir="2700000" algn="tl">
                    <a:srgbClr val="000000">
                      <a:alpha val="43137"/>
                    </a:srgbClr>
                  </a:outerShdw>
                </a:effectLst>
              </a:rPr>
              <a:t>IMAGES and VIDEOS from SWARM Project events</a:t>
            </a:r>
            <a:endParaRPr lang="en-US" sz="2400" b="1" dirty="0">
              <a:solidFill>
                <a:srgbClr val="4267B2"/>
              </a:solidFill>
              <a:effectLst>
                <a:outerShdw blurRad="38100" dist="38100" dir="2700000" algn="tl">
                  <a:srgbClr val="000000">
                    <a:alpha val="43137"/>
                  </a:srgbClr>
                </a:outerShdw>
              </a:effectLst>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0282" y="2872009"/>
            <a:ext cx="826234" cy="707669"/>
          </a:xfrm>
          <a:prstGeom prst="rect">
            <a:avLst/>
          </a:prstGeom>
        </p:spPr>
      </p:pic>
      <p:sp>
        <p:nvSpPr>
          <p:cNvPr id="13" name="TextBox 12"/>
          <p:cNvSpPr txBox="1"/>
          <p:nvPr/>
        </p:nvSpPr>
        <p:spPr>
          <a:xfrm>
            <a:off x="1654299" y="2228402"/>
            <a:ext cx="6089103" cy="461665"/>
          </a:xfrm>
          <a:prstGeom prst="rect">
            <a:avLst/>
          </a:prstGeom>
          <a:noFill/>
        </p:spPr>
        <p:txBody>
          <a:bodyPr wrap="none" rtlCol="0">
            <a:spAutoFit/>
          </a:bodyPr>
          <a:lstStyle/>
          <a:p>
            <a:r>
              <a:rPr lang="en-US" sz="2400" b="1" dirty="0" smtClean="0">
                <a:solidFill>
                  <a:srgbClr val="4267B2"/>
                </a:solidFill>
                <a:effectLst>
                  <a:outerShdw blurRad="38100" dist="38100" dir="2700000" algn="tl">
                    <a:srgbClr val="000000">
                      <a:alpha val="43137"/>
                    </a:srgbClr>
                  </a:outerShdw>
                </a:effectLst>
              </a:rPr>
              <a:t>EVENTS reminders for SWARM Project events</a:t>
            </a:r>
            <a:endParaRPr lang="en-US" sz="2400" b="1" dirty="0">
              <a:solidFill>
                <a:srgbClr val="4267B2"/>
              </a:solidFill>
              <a:effectLst>
                <a:outerShdw blurRad="38100" dist="38100" dir="2700000" algn="tl">
                  <a:srgbClr val="000000">
                    <a:alpha val="43137"/>
                  </a:srgbClr>
                </a:outerShdw>
              </a:effectLst>
            </a:endParaRP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594" y="3764540"/>
            <a:ext cx="826234" cy="707669"/>
          </a:xfrm>
          <a:prstGeom prst="rect">
            <a:avLst/>
          </a:prstGeom>
        </p:spPr>
      </p:pic>
      <p:sp>
        <p:nvSpPr>
          <p:cNvPr id="15" name="TextBox 14"/>
          <p:cNvSpPr txBox="1"/>
          <p:nvPr/>
        </p:nvSpPr>
        <p:spPr>
          <a:xfrm>
            <a:off x="1670747" y="3938809"/>
            <a:ext cx="6072945" cy="461665"/>
          </a:xfrm>
          <a:prstGeom prst="rect">
            <a:avLst/>
          </a:prstGeom>
          <a:noFill/>
        </p:spPr>
        <p:txBody>
          <a:bodyPr wrap="none" rtlCol="0">
            <a:spAutoFit/>
          </a:bodyPr>
          <a:lstStyle/>
          <a:p>
            <a:r>
              <a:rPr lang="en-US" sz="2400" b="1" dirty="0" smtClean="0">
                <a:solidFill>
                  <a:srgbClr val="4267B2"/>
                </a:solidFill>
                <a:effectLst>
                  <a:outerShdw blurRad="38100" dist="38100" dir="2700000" algn="tl">
                    <a:srgbClr val="000000">
                      <a:alpha val="43137"/>
                    </a:srgbClr>
                  </a:outerShdw>
                </a:effectLst>
              </a:rPr>
              <a:t>SWARM Project outcomes and achievements</a:t>
            </a:r>
            <a:endParaRPr lang="en-US" sz="2400" b="1" dirty="0">
              <a:solidFill>
                <a:srgbClr val="4267B2"/>
              </a:solidFill>
              <a:effectLst>
                <a:outerShdw blurRad="38100" dist="38100" dir="2700000" algn="tl">
                  <a:srgbClr val="000000">
                    <a:alpha val="43137"/>
                  </a:srgbClr>
                </a:outerShdw>
              </a:effectLst>
            </a:endParaRPr>
          </a:p>
        </p:txBody>
      </p:sp>
      <p:sp>
        <p:nvSpPr>
          <p:cNvPr id="9" name="TextBox 8"/>
          <p:cNvSpPr txBox="1"/>
          <p:nvPr/>
        </p:nvSpPr>
        <p:spPr>
          <a:xfrm>
            <a:off x="533400" y="1295400"/>
            <a:ext cx="2855782" cy="523220"/>
          </a:xfrm>
          <a:prstGeom prst="rect">
            <a:avLst/>
          </a:prstGeom>
          <a:noFill/>
        </p:spPr>
        <p:txBody>
          <a:bodyPr wrap="none" rtlCol="0">
            <a:spAutoFit/>
          </a:bodyPr>
          <a:lstStyle/>
          <a:p>
            <a:r>
              <a:rPr lang="en-US" sz="2800" b="1" dirty="0" smtClean="0">
                <a:solidFill>
                  <a:srgbClr val="4BACC6"/>
                </a:solidFill>
                <a:effectLst>
                  <a:outerShdw blurRad="38100" dist="38100" dir="2700000" algn="tl">
                    <a:srgbClr val="000000">
                      <a:alpha val="43137"/>
                    </a:srgbClr>
                  </a:outerShdw>
                </a:effectLst>
              </a:rPr>
              <a:t>PUBLICLY SHARED</a:t>
            </a:r>
            <a:endParaRPr lang="en-US" sz="2000" dirty="0">
              <a:solidFill>
                <a:srgbClr val="4BACC6"/>
              </a:solidFill>
            </a:endParaRP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0" y="4687652"/>
            <a:ext cx="826234" cy="707669"/>
          </a:xfrm>
          <a:prstGeom prst="rect">
            <a:avLst/>
          </a:prstGeom>
        </p:spPr>
      </p:pic>
      <p:sp>
        <p:nvSpPr>
          <p:cNvPr id="18" name="TextBox 17"/>
          <p:cNvSpPr txBox="1"/>
          <p:nvPr/>
        </p:nvSpPr>
        <p:spPr>
          <a:xfrm>
            <a:off x="1647953" y="4861921"/>
            <a:ext cx="5634812" cy="461665"/>
          </a:xfrm>
          <a:prstGeom prst="rect">
            <a:avLst/>
          </a:prstGeom>
          <a:noFill/>
        </p:spPr>
        <p:txBody>
          <a:bodyPr wrap="none" rtlCol="0">
            <a:spAutoFit/>
          </a:bodyPr>
          <a:lstStyle/>
          <a:p>
            <a:r>
              <a:rPr lang="en-US" sz="2400" b="1" dirty="0" smtClean="0">
                <a:solidFill>
                  <a:srgbClr val="4267B2"/>
                </a:solidFill>
                <a:effectLst>
                  <a:outerShdw blurRad="38100" dist="38100" dir="2700000" algn="tl">
                    <a:srgbClr val="000000">
                      <a:alpha val="43137"/>
                    </a:srgbClr>
                  </a:outerShdw>
                </a:effectLst>
              </a:rPr>
              <a:t>SWARM Project </a:t>
            </a:r>
            <a:r>
              <a:rPr lang="en-US" sz="2400" b="1" dirty="0" smtClean="0">
                <a:solidFill>
                  <a:srgbClr val="4267B2"/>
                </a:solidFill>
                <a:effectLst>
                  <a:outerShdw blurRad="38100" dist="38100" dir="2700000" algn="tl">
                    <a:srgbClr val="000000">
                      <a:alpha val="43137"/>
                    </a:srgbClr>
                  </a:outerShdw>
                </a:effectLst>
              </a:rPr>
              <a:t>PROMOTIONAL </a:t>
            </a:r>
            <a:r>
              <a:rPr lang="en-US" sz="2400" b="1" dirty="0" smtClean="0">
                <a:solidFill>
                  <a:srgbClr val="4267B2"/>
                </a:solidFill>
                <a:effectLst>
                  <a:outerShdw blurRad="38100" dist="38100" dir="2700000" algn="tl">
                    <a:srgbClr val="000000">
                      <a:alpha val="43137"/>
                    </a:srgbClr>
                  </a:outerShdw>
                </a:effectLst>
              </a:rPr>
              <a:t>ACTIVITIES</a:t>
            </a:r>
            <a:endParaRPr lang="en-US" sz="2400" b="1" dirty="0">
              <a:solidFill>
                <a:srgbClr val="4267B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238578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1" y="1621180"/>
            <a:ext cx="9144000" cy="4652045"/>
          </a:xfrm>
          <a:prstGeom prst="rect">
            <a:avLst/>
          </a:prstGeom>
        </p:spPr>
      </p:pic>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9" name="Rounded Rectangle 18"/>
          <p:cNvSpPr/>
          <p:nvPr/>
        </p:nvSpPr>
        <p:spPr>
          <a:xfrm>
            <a:off x="4495800" y="1160205"/>
            <a:ext cx="4191000" cy="516195"/>
          </a:xfrm>
          <a:prstGeom prst="roundRect">
            <a:avLst>
              <a:gd name="adj" fmla="val 35621"/>
            </a:avLst>
          </a:prstGeom>
          <a:noFill/>
          <a:ln w="57150">
            <a:solidFill>
              <a:srgbClr val="4267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a:solidFill>
                  <a:srgbClr val="4267B2"/>
                </a:solidFill>
                <a:effectLst>
                  <a:outerShdw blurRad="38100" dist="38100" dir="2700000" algn="tl">
                    <a:srgbClr val="000000">
                      <a:alpha val="43137"/>
                    </a:srgbClr>
                  </a:outerShdw>
                </a:effectLst>
              </a:rPr>
              <a:t>Facebook Page </a:t>
            </a:r>
            <a:r>
              <a:rPr lang="en-US" sz="2300" b="1" dirty="0">
                <a:solidFill>
                  <a:srgbClr val="4267B2"/>
                </a:solidFill>
                <a:effectLst>
                  <a:outerShdw blurRad="38100" dist="38100" dir="2700000" algn="tl">
                    <a:srgbClr val="000000">
                      <a:alpha val="43137"/>
                    </a:srgbClr>
                  </a:outerShdw>
                </a:effectLst>
                <a:sym typeface="Symbol" panose="05050102010706020507" pitchFamily="18" charset="2"/>
              </a:rPr>
              <a:t> </a:t>
            </a:r>
            <a:r>
              <a:rPr lang="en-US" sz="2300" b="1" dirty="0">
                <a:solidFill>
                  <a:srgbClr val="4BACC6"/>
                </a:solidFill>
                <a:effectLst>
                  <a:outerShdw blurRad="38100" dist="38100" dir="2700000" algn="tl">
                    <a:srgbClr val="000000">
                      <a:alpha val="43137"/>
                    </a:srgbClr>
                  </a:outerShdw>
                </a:effectLst>
              </a:rPr>
              <a:t>@</a:t>
            </a:r>
            <a:r>
              <a:rPr lang="en-US" sz="2300" b="1" dirty="0" err="1">
                <a:solidFill>
                  <a:srgbClr val="4BACC6"/>
                </a:solidFill>
                <a:effectLst>
                  <a:outerShdw blurRad="38100" dist="38100" dir="2700000" algn="tl">
                    <a:srgbClr val="000000">
                      <a:alpha val="43137"/>
                    </a:srgbClr>
                  </a:outerShdw>
                </a:effectLst>
              </a:rPr>
              <a:t>SwarmUNI</a:t>
            </a:r>
            <a:r>
              <a:rPr lang="en-US" sz="2300" b="1" dirty="0">
                <a:solidFill>
                  <a:srgbClr val="4BACC6"/>
                </a:solidFill>
                <a:effectLst>
                  <a:outerShdw blurRad="38100" dist="38100" dir="2700000" algn="tl">
                    <a:srgbClr val="000000">
                      <a:alpha val="43137"/>
                    </a:srgbClr>
                  </a:outerShdw>
                </a:effectLst>
              </a:rPr>
              <a:t>      </a:t>
            </a:r>
          </a:p>
        </p:txBody>
      </p:sp>
      <p:sp>
        <p:nvSpPr>
          <p:cNvPr id="20" name="Rounded Rectangle 19"/>
          <p:cNvSpPr/>
          <p:nvPr/>
        </p:nvSpPr>
        <p:spPr>
          <a:xfrm>
            <a:off x="685800" y="1160205"/>
            <a:ext cx="2895600" cy="516195"/>
          </a:xfrm>
          <a:prstGeom prst="roundRect">
            <a:avLst>
              <a:gd name="adj" fmla="val 35621"/>
            </a:avLst>
          </a:prstGeom>
          <a:noFill/>
          <a:ln w="57150">
            <a:solidFill>
              <a:srgbClr val="90CA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000" b="1" dirty="0" smtClean="0">
                <a:ln w="12700">
                  <a:solidFill>
                    <a:srgbClr val="2082C5"/>
                  </a:solidFill>
                </a:ln>
                <a:solidFill>
                  <a:srgbClr val="90CAEE"/>
                </a:solidFill>
              </a:rPr>
              <a:t>WWW.SWARM.NI.AC.RS</a:t>
            </a:r>
            <a:endParaRPr lang="en-US" sz="2000" b="1" dirty="0">
              <a:ln w="12700">
                <a:solidFill>
                  <a:srgbClr val="2082C5"/>
                </a:solidFill>
              </a:ln>
              <a:solidFill>
                <a:srgbClr val="90CAEE"/>
              </a:solidFill>
            </a:endParaRPr>
          </a:p>
        </p:txBody>
      </p:sp>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52800" y="2971800"/>
            <a:ext cx="2597107" cy="631564"/>
          </a:xfrm>
          <a:prstGeom prst="rect">
            <a:avLst/>
          </a:prstGeom>
          <a:effectLst>
            <a:outerShdw blurRad="76200" dir="13500000" sy="23000" kx="1200000" algn="br" rotWithShape="0">
              <a:prstClr val="black">
                <a:alpha val="20000"/>
              </a:prstClr>
            </a:outerShdw>
          </a:effectLst>
        </p:spPr>
      </p:pic>
      <p:pic>
        <p:nvPicPr>
          <p:cNvPr id="22" name="Picture 21"/>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714927">
            <a:off x="3705419" y="1106671"/>
            <a:ext cx="645365" cy="645365"/>
          </a:xfrm>
          <a:prstGeom prst="rect">
            <a:avLst/>
          </a:prstGeom>
        </p:spPr>
      </p:pic>
    </p:spTree>
    <p:extLst>
      <p:ext uri="{BB962C8B-B14F-4D97-AF65-F5344CB8AC3E}">
        <p14:creationId xmlns:p14="http://schemas.microsoft.com/office/powerpoint/2010/main" val="2849706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endParaRPr lang="en-US" sz="1600" dirty="0" smtClean="0">
              <a:solidFill>
                <a:schemeClr val="bg1"/>
              </a:solidFill>
            </a:endParaRP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graphicFrame>
        <p:nvGraphicFramePr>
          <p:cNvPr id="5" name="Diagram 4"/>
          <p:cNvGraphicFramePr/>
          <p:nvPr>
            <p:extLst>
              <p:ext uri="{D42A27DB-BD31-4B8C-83A1-F6EECF244321}">
                <p14:modId xmlns:p14="http://schemas.microsoft.com/office/powerpoint/2010/main" val="2921246161"/>
              </p:ext>
            </p:extLst>
          </p:nvPr>
        </p:nvGraphicFramePr>
        <p:xfrm>
          <a:off x="911827" y="2747010"/>
          <a:ext cx="7315200" cy="2971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Rounded Rectangle 8"/>
          <p:cNvSpPr/>
          <p:nvPr/>
        </p:nvSpPr>
        <p:spPr>
          <a:xfrm>
            <a:off x="914400" y="1201995"/>
            <a:ext cx="7315200" cy="990600"/>
          </a:xfrm>
          <a:prstGeom prst="roundRect">
            <a:avLst>
              <a:gd name="adj" fmla="val 35621"/>
            </a:avLst>
          </a:prstGeom>
          <a:noFill/>
          <a:ln w="57150">
            <a:solidFill>
              <a:srgbClr val="90CA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4800" b="1" dirty="0" smtClean="0">
                <a:ln w="12700">
                  <a:solidFill>
                    <a:srgbClr val="2082C5"/>
                  </a:solidFill>
                </a:ln>
                <a:solidFill>
                  <a:srgbClr val="90CAEE"/>
                </a:solidFill>
              </a:rPr>
              <a:t>WWW.SWARM.NI.AC.RS</a:t>
            </a:r>
            <a:endParaRPr lang="en-US" sz="4800" b="1" dirty="0">
              <a:ln w="12700">
                <a:solidFill>
                  <a:srgbClr val="2082C5"/>
                </a:solidFill>
              </a:ln>
              <a:solidFill>
                <a:srgbClr val="90CAEE"/>
              </a:solidFill>
            </a:endParaRPr>
          </a:p>
        </p:txBody>
      </p:sp>
      <p:sp>
        <p:nvSpPr>
          <p:cNvPr id="13" name="Oval 12"/>
          <p:cNvSpPr/>
          <p:nvPr/>
        </p:nvSpPr>
        <p:spPr>
          <a:xfrm>
            <a:off x="1369027" y="2837624"/>
            <a:ext cx="1417320" cy="1417320"/>
          </a:xfrm>
          <a:prstGeom prst="ellipse">
            <a:avLst/>
          </a:prstGeom>
          <a:solidFill>
            <a:schemeClr val="bg1"/>
          </a:solidFill>
          <a:ln>
            <a:solidFill>
              <a:srgbClr val="2082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3673278579"/>
              </p:ext>
            </p:extLst>
          </p:nvPr>
        </p:nvGraphicFramePr>
        <p:xfrm>
          <a:off x="1425965" y="2903996"/>
          <a:ext cx="1295400" cy="1337491"/>
        </p:xfrm>
        <a:graphic>
          <a:graphicData uri="http://schemas.openxmlformats.org/presentationml/2006/ole">
            <mc:AlternateContent xmlns:mc="http://schemas.openxmlformats.org/markup-compatibility/2006">
              <mc:Choice xmlns:v="urn:schemas-microsoft-com:vml" Requires="v">
                <p:oleObj spid="_x0000_s2089" name="CorelDRAW" r:id="rId12" imgW="439680" imgH="454262" progId="CorelDraw.Graphic.18">
                  <p:embed/>
                </p:oleObj>
              </mc:Choice>
              <mc:Fallback>
                <p:oleObj name="CorelDRAW" r:id="rId12" imgW="439680" imgH="454262" progId="CorelDraw.Graphic.18">
                  <p:embed/>
                  <p:pic>
                    <p:nvPicPr>
                      <p:cNvPr id="0" name=""/>
                      <p:cNvPicPr/>
                      <p:nvPr/>
                    </p:nvPicPr>
                    <p:blipFill>
                      <a:blip r:embed="rId13"/>
                      <a:stretch>
                        <a:fillRect/>
                      </a:stretch>
                    </p:blipFill>
                    <p:spPr>
                      <a:xfrm>
                        <a:off x="1425965" y="2903996"/>
                        <a:ext cx="1295400" cy="1337491"/>
                      </a:xfrm>
                      <a:prstGeom prst="rect">
                        <a:avLst/>
                      </a:prstGeom>
                    </p:spPr>
                  </p:pic>
                </p:oleObj>
              </mc:Fallback>
            </mc:AlternateContent>
          </a:graphicData>
        </a:graphic>
      </p:graphicFrame>
      <p:sp>
        <p:nvSpPr>
          <p:cNvPr id="16" name="Oval 15"/>
          <p:cNvSpPr/>
          <p:nvPr/>
        </p:nvSpPr>
        <p:spPr>
          <a:xfrm>
            <a:off x="3828276" y="2864101"/>
            <a:ext cx="1417320" cy="1417320"/>
          </a:xfrm>
          <a:prstGeom prst="ellipse">
            <a:avLst/>
          </a:prstGeom>
          <a:solidFill>
            <a:schemeClr val="bg1"/>
          </a:solidFill>
          <a:ln>
            <a:solidFill>
              <a:srgbClr val="5767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829277573"/>
              </p:ext>
            </p:extLst>
          </p:nvPr>
        </p:nvGraphicFramePr>
        <p:xfrm>
          <a:off x="3929972" y="3001241"/>
          <a:ext cx="1213928" cy="1143000"/>
        </p:xfrm>
        <a:graphic>
          <a:graphicData uri="http://schemas.openxmlformats.org/presentationml/2006/ole">
            <mc:AlternateContent xmlns:mc="http://schemas.openxmlformats.org/markup-compatibility/2006">
              <mc:Choice xmlns:v="urn:schemas-microsoft-com:vml" Requires="v">
                <p:oleObj spid="_x0000_s2090" name="CorelDRAW" r:id="rId14" imgW="1421280" imgH="1422394" progId="CorelDraw.Graphic.18">
                  <p:embed/>
                </p:oleObj>
              </mc:Choice>
              <mc:Fallback>
                <p:oleObj name="CorelDRAW" r:id="rId14" imgW="1421280" imgH="1422394" progId="CorelDraw.Graphic.18">
                  <p:embed/>
                  <p:pic>
                    <p:nvPicPr>
                      <p:cNvPr id="0" name=""/>
                      <p:cNvPicPr/>
                      <p:nvPr/>
                    </p:nvPicPr>
                    <p:blipFill>
                      <a:blip r:embed="rId15"/>
                      <a:stretch>
                        <a:fillRect/>
                      </a:stretch>
                    </p:blipFill>
                    <p:spPr>
                      <a:xfrm>
                        <a:off x="3929972" y="3001241"/>
                        <a:ext cx="1213928" cy="1143000"/>
                      </a:xfrm>
                      <a:prstGeom prst="rect">
                        <a:avLst/>
                      </a:prstGeom>
                    </p:spPr>
                  </p:pic>
                </p:oleObj>
              </mc:Fallback>
            </mc:AlternateContent>
          </a:graphicData>
        </a:graphic>
      </p:graphicFrame>
      <p:sp>
        <p:nvSpPr>
          <p:cNvPr id="17" name="Oval 16"/>
          <p:cNvSpPr/>
          <p:nvPr/>
        </p:nvSpPr>
        <p:spPr>
          <a:xfrm>
            <a:off x="6352507" y="2899410"/>
            <a:ext cx="1417320" cy="1417320"/>
          </a:xfrm>
          <a:prstGeom prst="ellipse">
            <a:avLst/>
          </a:prstGeom>
          <a:solidFill>
            <a:schemeClr val="bg1"/>
          </a:solidFill>
          <a:ln>
            <a:solidFill>
              <a:srgbClr val="4BA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Object 17"/>
          <p:cNvGraphicFramePr>
            <a:graphicFrameLocks noChangeAspect="1"/>
          </p:cNvGraphicFramePr>
          <p:nvPr>
            <p:extLst>
              <p:ext uri="{D42A27DB-BD31-4B8C-83A1-F6EECF244321}">
                <p14:modId xmlns:p14="http://schemas.microsoft.com/office/powerpoint/2010/main" val="3646242014"/>
              </p:ext>
            </p:extLst>
          </p:nvPr>
        </p:nvGraphicFramePr>
        <p:xfrm>
          <a:off x="6490304" y="3036570"/>
          <a:ext cx="1141725" cy="1143000"/>
        </p:xfrm>
        <a:graphic>
          <a:graphicData uri="http://schemas.openxmlformats.org/presentationml/2006/ole">
            <mc:AlternateContent xmlns:mc="http://schemas.openxmlformats.org/markup-compatibility/2006">
              <mc:Choice xmlns:v="urn:schemas-microsoft-com:vml" Requires="v">
                <p:oleObj spid="_x0000_s2091" name="CorelDRAW" r:id="rId16" imgW="1421280" imgH="1422394" progId="CorelDraw.Graphic.18">
                  <p:embed/>
                </p:oleObj>
              </mc:Choice>
              <mc:Fallback>
                <p:oleObj name="CorelDRAW" r:id="rId16" imgW="1421280" imgH="1422394" progId="CorelDraw.Graphic.18">
                  <p:embed/>
                  <p:pic>
                    <p:nvPicPr>
                      <p:cNvPr id="0" name=""/>
                      <p:cNvPicPr/>
                      <p:nvPr/>
                    </p:nvPicPr>
                    <p:blipFill>
                      <a:blip r:embed="rId17"/>
                      <a:stretch>
                        <a:fillRect/>
                      </a:stretch>
                    </p:blipFill>
                    <p:spPr>
                      <a:xfrm>
                        <a:off x="6490304" y="3036570"/>
                        <a:ext cx="1141725" cy="1143000"/>
                      </a:xfrm>
                      <a:prstGeom prst="rect">
                        <a:avLst/>
                      </a:prstGeom>
                    </p:spPr>
                  </p:pic>
                </p:oleObj>
              </mc:Fallback>
            </mc:AlternateContent>
          </a:graphicData>
        </a:graphic>
      </p:graphicFrame>
    </p:spTree>
    <p:extLst>
      <p:ext uri="{BB962C8B-B14F-4D97-AF65-F5344CB8AC3E}">
        <p14:creationId xmlns:p14="http://schemas.microsoft.com/office/powerpoint/2010/main" val="3063648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0416" y="1905000"/>
            <a:ext cx="3268757" cy="1634379"/>
          </a:xfrm>
          <a:prstGeom prst="rect">
            <a:avLst/>
          </a:prstGeom>
          <a:ln w="38100">
            <a:solidFill>
              <a:srgbClr val="90CAEE"/>
            </a:solidFill>
          </a:ln>
        </p:spPr>
      </p:pic>
      <p:sp>
        <p:nvSpPr>
          <p:cNvPr id="19" name="Rounded Rectangle 18"/>
          <p:cNvSpPr/>
          <p:nvPr/>
        </p:nvSpPr>
        <p:spPr>
          <a:xfrm>
            <a:off x="3352800" y="394803"/>
            <a:ext cx="2895600" cy="516195"/>
          </a:xfrm>
          <a:prstGeom prst="roundRect">
            <a:avLst>
              <a:gd name="adj" fmla="val 35621"/>
            </a:avLst>
          </a:prstGeom>
          <a:noFill/>
          <a:ln w="57150">
            <a:solidFill>
              <a:srgbClr val="90CA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000" b="1" dirty="0" smtClean="0">
                <a:ln w="12700">
                  <a:solidFill>
                    <a:srgbClr val="2082C5"/>
                  </a:solidFill>
                </a:ln>
                <a:solidFill>
                  <a:srgbClr val="90CAEE"/>
                </a:solidFill>
              </a:rPr>
              <a:t>WWW.SWARM.NI.AC.RS</a:t>
            </a:r>
            <a:endParaRPr lang="en-US" sz="2000" b="1" dirty="0">
              <a:ln w="12700">
                <a:solidFill>
                  <a:srgbClr val="2082C5"/>
                </a:solidFill>
              </a:ln>
              <a:solidFill>
                <a:srgbClr val="90CAEE"/>
              </a:solidFill>
            </a:endParaRPr>
          </a:p>
        </p:txBody>
      </p:sp>
      <p:sp>
        <p:nvSpPr>
          <p:cNvPr id="3" name="TextBox 2"/>
          <p:cNvSpPr txBox="1"/>
          <p:nvPr/>
        </p:nvSpPr>
        <p:spPr>
          <a:xfrm>
            <a:off x="5612256" y="1993006"/>
            <a:ext cx="3182538" cy="1200329"/>
          </a:xfrm>
          <a:prstGeom prst="rect">
            <a:avLst/>
          </a:prstGeom>
          <a:noFill/>
        </p:spPr>
        <p:txBody>
          <a:bodyPr wrap="none" rtlCol="0">
            <a:spAutoFit/>
          </a:bodyPr>
          <a:lstStyle/>
          <a:p>
            <a:r>
              <a:rPr lang="sr-Latn-RS" b="1" dirty="0" smtClean="0">
                <a:solidFill>
                  <a:srgbClr val="2A8BEB"/>
                </a:solidFill>
                <a:effectLst>
                  <a:outerShdw blurRad="38100" dist="38100" dir="2700000" algn="tl">
                    <a:srgbClr val="000000">
                      <a:alpha val="43137"/>
                    </a:srgbClr>
                  </a:outerShdw>
                </a:effectLst>
              </a:rPr>
              <a:t>WEB BANNERS </a:t>
            </a:r>
            <a:r>
              <a:rPr lang="en-US" b="1" dirty="0" smtClean="0"/>
              <a:t>linking </a:t>
            </a:r>
          </a:p>
          <a:p>
            <a:r>
              <a:rPr lang="en-US" b="1" dirty="0" smtClean="0"/>
              <a:t>SWARM PROJECT WEBSITE </a:t>
            </a:r>
          </a:p>
          <a:p>
            <a:r>
              <a:rPr lang="en-US" b="1" dirty="0" smtClean="0"/>
              <a:t>to be put on the </a:t>
            </a:r>
            <a:r>
              <a:rPr lang="sr-Latn-RS" b="1" dirty="0" smtClean="0"/>
              <a:t>CONSORTIUM </a:t>
            </a:r>
            <a:endParaRPr lang="en-US" b="1" dirty="0" smtClean="0"/>
          </a:p>
          <a:p>
            <a:r>
              <a:rPr lang="sr-Latn-RS" b="1" dirty="0" smtClean="0"/>
              <a:t>MEMBERS</a:t>
            </a:r>
            <a:r>
              <a:rPr lang="en-US" b="1" dirty="0" smtClean="0"/>
              <a:t>’ </a:t>
            </a:r>
            <a:r>
              <a:rPr lang="sr-Latn-RS" b="1" dirty="0" smtClean="0"/>
              <a:t>WEBSITES </a:t>
            </a:r>
            <a:endParaRPr lang="en-US" b="1" dirty="0"/>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25349" y="3874085"/>
            <a:ext cx="2862468" cy="2118226"/>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9565" y="1905000"/>
            <a:ext cx="1633307" cy="1633307"/>
          </a:xfrm>
          <a:prstGeom prst="rect">
            <a:avLst/>
          </a:prstGeom>
          <a:ln w="38100">
            <a:solidFill>
              <a:srgbClr val="90CAEE"/>
            </a:solidFill>
          </a:ln>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1272" y="3828966"/>
            <a:ext cx="5181604" cy="1327569"/>
          </a:xfrm>
          <a:prstGeom prst="rect">
            <a:avLst/>
          </a:prstGeom>
          <a:ln w="38100">
            <a:solidFill>
              <a:srgbClr val="90CAEE"/>
            </a:solidFill>
          </a:ln>
        </p:spPr>
      </p:pic>
    </p:spTree>
    <p:extLst>
      <p:ext uri="{BB962C8B-B14F-4D97-AF65-F5344CB8AC3E}">
        <p14:creationId xmlns:p14="http://schemas.microsoft.com/office/powerpoint/2010/main" val="1802063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stretch>
            <a:fillRect/>
          </a:stretch>
        </p:blipFill>
        <p:spPr>
          <a:xfrm>
            <a:off x="76200" y="1165152"/>
            <a:ext cx="8986627" cy="5054978"/>
          </a:xfrm>
          <a:prstGeom prst="rect">
            <a:avLst/>
          </a:prstGeom>
        </p:spPr>
      </p:pic>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Rounded Rectangle 8"/>
          <p:cNvSpPr/>
          <p:nvPr/>
        </p:nvSpPr>
        <p:spPr>
          <a:xfrm>
            <a:off x="3352800" y="394803"/>
            <a:ext cx="2895600" cy="516195"/>
          </a:xfrm>
          <a:prstGeom prst="roundRect">
            <a:avLst>
              <a:gd name="adj" fmla="val 35621"/>
            </a:avLst>
          </a:prstGeom>
          <a:noFill/>
          <a:ln w="57150">
            <a:solidFill>
              <a:srgbClr val="90CA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000" b="1" dirty="0" smtClean="0">
                <a:ln w="12700">
                  <a:solidFill>
                    <a:srgbClr val="2082C5"/>
                  </a:solidFill>
                </a:ln>
                <a:solidFill>
                  <a:srgbClr val="90CAEE"/>
                </a:solidFill>
              </a:rPr>
              <a:t>WWW.SWARM.NI.AC.RS</a:t>
            </a:r>
            <a:endParaRPr lang="en-US" sz="2000" b="1" dirty="0">
              <a:ln w="12700">
                <a:solidFill>
                  <a:srgbClr val="2082C5"/>
                </a:solidFill>
              </a:ln>
              <a:solidFill>
                <a:srgbClr val="90CAEE"/>
              </a:solidFill>
            </a:endParaRPr>
          </a:p>
        </p:txBody>
      </p:sp>
      <p:sp>
        <p:nvSpPr>
          <p:cNvPr id="19" name="Rectangle 18"/>
          <p:cNvSpPr/>
          <p:nvPr/>
        </p:nvSpPr>
        <p:spPr>
          <a:xfrm>
            <a:off x="2302663" y="2123149"/>
            <a:ext cx="4419601" cy="2710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758124" y="2069068"/>
            <a:ext cx="2012089" cy="369332"/>
          </a:xfrm>
          <a:prstGeom prst="rect">
            <a:avLst/>
          </a:prstGeom>
          <a:noFill/>
        </p:spPr>
        <p:txBody>
          <a:bodyPr wrap="none" rtlCol="0">
            <a:spAutoFit/>
          </a:bodyPr>
          <a:lstStyle/>
          <a:p>
            <a:r>
              <a:rPr lang="sr-Latn-RS" b="1" dirty="0">
                <a:solidFill>
                  <a:srgbClr val="FF0000"/>
                </a:solidFill>
              </a:rPr>
              <a:t>t</a:t>
            </a:r>
            <a:r>
              <a:rPr lang="sr-Latn-RS" b="1" dirty="0" smtClean="0">
                <a:solidFill>
                  <a:srgbClr val="FF0000"/>
                </a:solidFill>
              </a:rPr>
              <a:t>he main m</a:t>
            </a:r>
            <a:r>
              <a:rPr lang="en-US" b="1" dirty="0" smtClean="0">
                <a:solidFill>
                  <a:srgbClr val="FF0000"/>
                </a:solidFill>
              </a:rPr>
              <a:t>e</a:t>
            </a:r>
            <a:r>
              <a:rPr lang="sr-Latn-RS" b="1" dirty="0" smtClean="0">
                <a:solidFill>
                  <a:srgbClr val="FF0000"/>
                </a:solidFill>
              </a:rPr>
              <a:t>nu bar</a:t>
            </a:r>
            <a:endParaRPr lang="en-US" b="1" dirty="0">
              <a:solidFill>
                <a:srgbClr val="FF0000"/>
              </a:solidFill>
            </a:endParaRPr>
          </a:p>
        </p:txBody>
      </p:sp>
      <p:sp>
        <p:nvSpPr>
          <p:cNvPr id="22" name="Rectangle 21"/>
          <p:cNvSpPr/>
          <p:nvPr/>
        </p:nvSpPr>
        <p:spPr>
          <a:xfrm>
            <a:off x="2325075" y="5410200"/>
            <a:ext cx="4419602" cy="4418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726748" y="5169448"/>
            <a:ext cx="2437975" cy="923330"/>
          </a:xfrm>
          <a:prstGeom prst="rect">
            <a:avLst/>
          </a:prstGeom>
          <a:noFill/>
        </p:spPr>
        <p:txBody>
          <a:bodyPr wrap="none" rtlCol="0">
            <a:spAutoFit/>
          </a:bodyPr>
          <a:lstStyle/>
          <a:p>
            <a:r>
              <a:rPr lang="en-US" b="1" dirty="0">
                <a:solidFill>
                  <a:srgbClr val="FF0000"/>
                </a:solidFill>
              </a:rPr>
              <a:t>l</a:t>
            </a:r>
            <a:r>
              <a:rPr lang="sr-Latn-RS" b="1" dirty="0" smtClean="0">
                <a:solidFill>
                  <a:srgbClr val="FF0000"/>
                </a:solidFill>
              </a:rPr>
              <a:t>inks to</a:t>
            </a:r>
            <a:r>
              <a:rPr lang="en-US" b="1" dirty="0" smtClean="0">
                <a:solidFill>
                  <a:srgbClr val="FF0000"/>
                </a:solidFill>
              </a:rPr>
              <a:t> the </a:t>
            </a:r>
            <a:r>
              <a:rPr lang="sr-Latn-RS" b="1" dirty="0" smtClean="0">
                <a:solidFill>
                  <a:srgbClr val="FF0000"/>
                </a:solidFill>
              </a:rPr>
              <a:t>consortium </a:t>
            </a:r>
            <a:endParaRPr lang="en-US" b="1" dirty="0" smtClean="0">
              <a:solidFill>
                <a:srgbClr val="FF0000"/>
              </a:solidFill>
            </a:endParaRPr>
          </a:p>
          <a:p>
            <a:r>
              <a:rPr lang="sr-Latn-RS" b="1" dirty="0" smtClean="0">
                <a:solidFill>
                  <a:srgbClr val="FF0000"/>
                </a:solidFill>
              </a:rPr>
              <a:t>members</a:t>
            </a:r>
            <a:r>
              <a:rPr lang="en-US" b="1" dirty="0" smtClean="0">
                <a:solidFill>
                  <a:srgbClr val="FF0000"/>
                </a:solidFill>
              </a:rPr>
              <a:t>’ </a:t>
            </a:r>
          </a:p>
          <a:p>
            <a:r>
              <a:rPr lang="en-US" b="1" dirty="0" smtClean="0">
                <a:solidFill>
                  <a:srgbClr val="FF0000"/>
                </a:solidFill>
              </a:rPr>
              <a:t>official websites</a:t>
            </a:r>
            <a:endParaRPr lang="en-US" b="1" dirty="0">
              <a:solidFill>
                <a:srgbClr val="FF0000"/>
              </a:solidFill>
            </a:endParaRPr>
          </a:p>
        </p:txBody>
      </p:sp>
      <p:sp>
        <p:nvSpPr>
          <p:cNvPr id="24" name="Rectangle 23"/>
          <p:cNvSpPr/>
          <p:nvPr/>
        </p:nvSpPr>
        <p:spPr>
          <a:xfrm>
            <a:off x="3810000" y="2514600"/>
            <a:ext cx="2743200" cy="1444399"/>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6616984" y="2750066"/>
            <a:ext cx="2473369" cy="923330"/>
          </a:xfrm>
          <a:prstGeom prst="rect">
            <a:avLst/>
          </a:prstGeom>
          <a:noFill/>
        </p:spPr>
        <p:txBody>
          <a:bodyPr wrap="none" rtlCol="0">
            <a:spAutoFit/>
          </a:bodyPr>
          <a:lstStyle/>
          <a:p>
            <a:r>
              <a:rPr lang="en-US" b="1" dirty="0">
                <a:solidFill>
                  <a:srgbClr val="FF0000"/>
                </a:solidFill>
              </a:rPr>
              <a:t>e</a:t>
            </a:r>
            <a:r>
              <a:rPr lang="en-US" b="1" dirty="0" smtClean="0">
                <a:solidFill>
                  <a:srgbClr val="FF0000"/>
                </a:solidFill>
              </a:rPr>
              <a:t>vents’ calendar </a:t>
            </a:r>
          </a:p>
          <a:p>
            <a:r>
              <a:rPr lang="en-US" b="1" dirty="0" smtClean="0">
                <a:solidFill>
                  <a:srgbClr val="FF0000"/>
                </a:solidFill>
              </a:rPr>
              <a:t>&amp;</a:t>
            </a:r>
          </a:p>
          <a:p>
            <a:r>
              <a:rPr lang="en-US" b="1" dirty="0">
                <a:solidFill>
                  <a:srgbClr val="FF0000"/>
                </a:solidFill>
              </a:rPr>
              <a:t>c</a:t>
            </a:r>
            <a:r>
              <a:rPr lang="en-US" b="1" dirty="0" smtClean="0">
                <a:solidFill>
                  <a:srgbClr val="FF0000"/>
                </a:solidFill>
              </a:rPr>
              <a:t>urrent announcements</a:t>
            </a:r>
            <a:endParaRPr lang="en-US" b="1" dirty="0">
              <a:solidFill>
                <a:srgbClr val="FF0000"/>
              </a:solidFill>
            </a:endParaRPr>
          </a:p>
        </p:txBody>
      </p:sp>
    </p:spTree>
    <p:extLst>
      <p:ext uri="{BB962C8B-B14F-4D97-AF65-F5344CB8AC3E}">
        <p14:creationId xmlns:p14="http://schemas.microsoft.com/office/powerpoint/2010/main" val="1236066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200" y="1164713"/>
            <a:ext cx="8986454" cy="5054881"/>
          </a:xfrm>
          <a:prstGeom prst="rect">
            <a:avLst/>
          </a:prstGeom>
          <a:ln w="12700">
            <a:noFill/>
          </a:ln>
        </p:spPr>
      </p:pic>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Rounded Rectangle 8"/>
          <p:cNvSpPr/>
          <p:nvPr/>
        </p:nvSpPr>
        <p:spPr>
          <a:xfrm>
            <a:off x="3352800" y="394803"/>
            <a:ext cx="2895600" cy="516195"/>
          </a:xfrm>
          <a:prstGeom prst="roundRect">
            <a:avLst>
              <a:gd name="adj" fmla="val 35621"/>
            </a:avLst>
          </a:prstGeom>
          <a:noFill/>
          <a:ln w="57150">
            <a:solidFill>
              <a:srgbClr val="90CA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000" b="1" dirty="0" smtClean="0">
                <a:ln w="12700">
                  <a:solidFill>
                    <a:srgbClr val="2082C5"/>
                  </a:solidFill>
                </a:ln>
                <a:solidFill>
                  <a:srgbClr val="90CAEE"/>
                </a:solidFill>
              </a:rPr>
              <a:t>WWW.SWARM.NI.AC.RS</a:t>
            </a:r>
            <a:endParaRPr lang="en-US" sz="2000" b="1" dirty="0">
              <a:ln w="12700">
                <a:solidFill>
                  <a:srgbClr val="2082C5"/>
                </a:solidFill>
              </a:ln>
              <a:solidFill>
                <a:srgbClr val="90CAEE"/>
              </a:solidFill>
            </a:endParaRPr>
          </a:p>
        </p:txBody>
      </p:sp>
      <p:sp>
        <p:nvSpPr>
          <p:cNvPr id="23" name="TextBox 22"/>
          <p:cNvSpPr txBox="1"/>
          <p:nvPr/>
        </p:nvSpPr>
        <p:spPr>
          <a:xfrm>
            <a:off x="2070847" y="4161366"/>
            <a:ext cx="3491753" cy="646331"/>
          </a:xfrm>
          <a:prstGeom prst="rect">
            <a:avLst/>
          </a:prstGeom>
          <a:solidFill>
            <a:schemeClr val="bg1"/>
          </a:solidFill>
        </p:spPr>
        <p:txBody>
          <a:bodyPr wrap="square" rtlCol="0">
            <a:spAutoFit/>
          </a:bodyPr>
          <a:lstStyle/>
          <a:p>
            <a:r>
              <a:rPr lang="en-US" b="1" dirty="0">
                <a:solidFill>
                  <a:srgbClr val="FF0000"/>
                </a:solidFill>
              </a:rPr>
              <a:t>t</a:t>
            </a:r>
            <a:r>
              <a:rPr lang="en-US" b="1" dirty="0" smtClean="0">
                <a:solidFill>
                  <a:srgbClr val="FF0000"/>
                </a:solidFill>
              </a:rPr>
              <a:t>he drop-down menu for</a:t>
            </a:r>
          </a:p>
          <a:p>
            <a:r>
              <a:rPr lang="en-US" b="1" dirty="0" smtClean="0">
                <a:solidFill>
                  <a:srgbClr val="FF0000"/>
                </a:solidFill>
              </a:rPr>
              <a:t>the main project features </a:t>
            </a:r>
            <a:endParaRPr lang="en-US" b="1" dirty="0">
              <a:solidFill>
                <a:srgbClr val="FF0000"/>
              </a:solidFill>
            </a:endParaRPr>
          </a:p>
        </p:txBody>
      </p:sp>
      <p:sp>
        <p:nvSpPr>
          <p:cNvPr id="24" name="Rectangle 23"/>
          <p:cNvSpPr/>
          <p:nvPr/>
        </p:nvSpPr>
        <p:spPr>
          <a:xfrm>
            <a:off x="1752600" y="2609228"/>
            <a:ext cx="1143000" cy="15218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9497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rotWithShape="1">
          <a:blip r:embed="rId3"/>
          <a:srcRect l="22495" t="16546" r="22996" b="3470"/>
          <a:stretch/>
        </p:blipFill>
        <p:spPr>
          <a:xfrm>
            <a:off x="3200400" y="2279952"/>
            <a:ext cx="5638800" cy="4654248"/>
          </a:xfrm>
          <a:prstGeom prst="rect">
            <a:avLst/>
          </a:prstGeom>
        </p:spPr>
      </p:pic>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Rounded Rectangle 8"/>
          <p:cNvSpPr/>
          <p:nvPr/>
        </p:nvSpPr>
        <p:spPr>
          <a:xfrm>
            <a:off x="3352800" y="394803"/>
            <a:ext cx="2895600" cy="516195"/>
          </a:xfrm>
          <a:prstGeom prst="roundRect">
            <a:avLst>
              <a:gd name="adj" fmla="val 35621"/>
            </a:avLst>
          </a:prstGeom>
          <a:noFill/>
          <a:ln w="57150">
            <a:solidFill>
              <a:srgbClr val="90CA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000" b="1" dirty="0" smtClean="0">
                <a:ln w="12700">
                  <a:solidFill>
                    <a:srgbClr val="2082C5"/>
                  </a:solidFill>
                </a:ln>
                <a:solidFill>
                  <a:srgbClr val="90CAEE"/>
                </a:solidFill>
              </a:rPr>
              <a:t>WWW.SWARM.NI.AC.RS</a:t>
            </a:r>
            <a:endParaRPr lang="en-US" sz="2000" b="1" dirty="0">
              <a:ln w="12700">
                <a:solidFill>
                  <a:srgbClr val="2082C5"/>
                </a:solidFill>
              </a:ln>
              <a:solidFill>
                <a:srgbClr val="90CAEE"/>
              </a:solidFill>
            </a:endParaRPr>
          </a:p>
        </p:txBody>
      </p:sp>
      <p:graphicFrame>
        <p:nvGraphicFramePr>
          <p:cNvPr id="14" name="Diagram 13"/>
          <p:cNvGraphicFramePr/>
          <p:nvPr>
            <p:extLst>
              <p:ext uri="{D42A27DB-BD31-4B8C-83A1-F6EECF244321}">
                <p14:modId xmlns:p14="http://schemas.microsoft.com/office/powerpoint/2010/main" val="3411233323"/>
              </p:ext>
            </p:extLst>
          </p:nvPr>
        </p:nvGraphicFramePr>
        <p:xfrm>
          <a:off x="318245" y="1295400"/>
          <a:ext cx="3644155" cy="1066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8" name="Rectangle 27"/>
          <p:cNvSpPr/>
          <p:nvPr/>
        </p:nvSpPr>
        <p:spPr>
          <a:xfrm>
            <a:off x="3352800" y="2438400"/>
            <a:ext cx="5334000" cy="3733800"/>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409545" y="4114800"/>
            <a:ext cx="1828800" cy="646331"/>
          </a:xfrm>
          <a:prstGeom prst="rect">
            <a:avLst/>
          </a:prstGeom>
          <a:noFill/>
        </p:spPr>
        <p:txBody>
          <a:bodyPr wrap="square" rtlCol="0">
            <a:spAutoFit/>
          </a:bodyPr>
          <a:lstStyle/>
          <a:p>
            <a:pPr algn="r"/>
            <a:r>
              <a:rPr lang="en-US" b="1" dirty="0">
                <a:solidFill>
                  <a:srgbClr val="FF0000"/>
                </a:solidFill>
              </a:rPr>
              <a:t>a</a:t>
            </a:r>
            <a:r>
              <a:rPr lang="en-US" b="1" dirty="0" smtClean="0">
                <a:solidFill>
                  <a:srgbClr val="FF0000"/>
                </a:solidFill>
              </a:rPr>
              <a:t> .PDF file </a:t>
            </a:r>
          </a:p>
          <a:p>
            <a:pPr algn="r"/>
            <a:r>
              <a:rPr lang="en-US" b="1" dirty="0" smtClean="0">
                <a:solidFill>
                  <a:srgbClr val="FF0000"/>
                </a:solidFill>
              </a:rPr>
              <a:t>to download</a:t>
            </a:r>
            <a:endParaRPr lang="en-US" b="1" dirty="0">
              <a:solidFill>
                <a:srgbClr val="FF0000"/>
              </a:solidFill>
            </a:endParaRPr>
          </a:p>
        </p:txBody>
      </p:sp>
    </p:spTree>
    <p:extLst>
      <p:ext uri="{BB962C8B-B14F-4D97-AF65-F5344CB8AC3E}">
        <p14:creationId xmlns:p14="http://schemas.microsoft.com/office/powerpoint/2010/main" val="22961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1550" t="7195" r="22376" b="5160"/>
          <a:stretch/>
        </p:blipFill>
        <p:spPr>
          <a:xfrm>
            <a:off x="3738946" y="1219200"/>
            <a:ext cx="5328854" cy="4685099"/>
          </a:xfrm>
          <a:prstGeom prst="rect">
            <a:avLst/>
          </a:prstGeom>
          <a:ln w="12700">
            <a:noFill/>
          </a:ln>
        </p:spPr>
      </p:pic>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Rounded Rectangle 8"/>
          <p:cNvSpPr/>
          <p:nvPr/>
        </p:nvSpPr>
        <p:spPr>
          <a:xfrm>
            <a:off x="3352800" y="394803"/>
            <a:ext cx="2895600" cy="516195"/>
          </a:xfrm>
          <a:prstGeom prst="roundRect">
            <a:avLst>
              <a:gd name="adj" fmla="val 35621"/>
            </a:avLst>
          </a:prstGeom>
          <a:noFill/>
          <a:ln w="57150">
            <a:solidFill>
              <a:srgbClr val="90CA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000" b="1" dirty="0" smtClean="0">
                <a:ln w="12700">
                  <a:solidFill>
                    <a:srgbClr val="2082C5"/>
                  </a:solidFill>
                </a:ln>
                <a:solidFill>
                  <a:srgbClr val="90CAEE"/>
                </a:solidFill>
              </a:rPr>
              <a:t>WWW.SWARM.NI.AC.RS</a:t>
            </a:r>
            <a:endParaRPr lang="en-US" sz="2000" b="1" dirty="0">
              <a:ln w="12700">
                <a:solidFill>
                  <a:srgbClr val="2082C5"/>
                </a:solidFill>
              </a:ln>
              <a:solidFill>
                <a:srgbClr val="90CAEE"/>
              </a:solidFill>
            </a:endParaRPr>
          </a:p>
        </p:txBody>
      </p:sp>
      <p:graphicFrame>
        <p:nvGraphicFramePr>
          <p:cNvPr id="14" name="Diagram 13"/>
          <p:cNvGraphicFramePr/>
          <p:nvPr>
            <p:extLst>
              <p:ext uri="{D42A27DB-BD31-4B8C-83A1-F6EECF244321}">
                <p14:modId xmlns:p14="http://schemas.microsoft.com/office/powerpoint/2010/main" val="3983171317"/>
              </p:ext>
            </p:extLst>
          </p:nvPr>
        </p:nvGraphicFramePr>
        <p:xfrm>
          <a:off x="318246" y="1295400"/>
          <a:ext cx="3339353" cy="1066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8" name="Rectangle 27"/>
          <p:cNvSpPr/>
          <p:nvPr/>
        </p:nvSpPr>
        <p:spPr>
          <a:xfrm>
            <a:off x="3810000" y="2667000"/>
            <a:ext cx="4038600" cy="457200"/>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364985" y="2438400"/>
            <a:ext cx="2292615" cy="923330"/>
          </a:xfrm>
          <a:prstGeom prst="rect">
            <a:avLst/>
          </a:prstGeom>
          <a:noFill/>
        </p:spPr>
        <p:txBody>
          <a:bodyPr wrap="square" rtlCol="0">
            <a:spAutoFit/>
          </a:bodyPr>
          <a:lstStyle/>
          <a:p>
            <a:pPr algn="r"/>
            <a:r>
              <a:rPr lang="en-US" b="1" dirty="0">
                <a:solidFill>
                  <a:srgbClr val="FF0000"/>
                </a:solidFill>
              </a:rPr>
              <a:t>e</a:t>
            </a:r>
            <a:r>
              <a:rPr lang="en-US" b="1" dirty="0" smtClean="0">
                <a:solidFill>
                  <a:srgbClr val="FF0000"/>
                </a:solidFill>
              </a:rPr>
              <a:t>ach </a:t>
            </a:r>
          </a:p>
          <a:p>
            <a:pPr algn="r"/>
            <a:r>
              <a:rPr lang="en-US" b="1" dirty="0" smtClean="0">
                <a:solidFill>
                  <a:srgbClr val="FF0000"/>
                </a:solidFill>
              </a:rPr>
              <a:t>WORK PACKAGE </a:t>
            </a:r>
          </a:p>
          <a:p>
            <a:pPr algn="r"/>
            <a:r>
              <a:rPr lang="en-US" b="1" dirty="0">
                <a:solidFill>
                  <a:srgbClr val="FF0000"/>
                </a:solidFill>
              </a:rPr>
              <a:t>s</a:t>
            </a:r>
            <a:r>
              <a:rPr lang="en-US" b="1" dirty="0" smtClean="0">
                <a:solidFill>
                  <a:srgbClr val="FF0000"/>
                </a:solidFill>
              </a:rPr>
              <a:t>hortly explained</a:t>
            </a:r>
            <a:endParaRPr lang="en-US" b="1" dirty="0">
              <a:solidFill>
                <a:srgbClr val="FF0000"/>
              </a:solidFill>
            </a:endParaRPr>
          </a:p>
        </p:txBody>
      </p:sp>
    </p:spTree>
    <p:extLst>
      <p:ext uri="{BB962C8B-B14F-4D97-AF65-F5344CB8AC3E}">
        <p14:creationId xmlns:p14="http://schemas.microsoft.com/office/powerpoint/2010/main" val="2757742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21564" t="8210" r="22366" b="5323"/>
          <a:stretch/>
        </p:blipFill>
        <p:spPr>
          <a:xfrm>
            <a:off x="3281746" y="1219201"/>
            <a:ext cx="5709854" cy="4953000"/>
          </a:xfrm>
          <a:prstGeom prst="rect">
            <a:avLst/>
          </a:prstGeom>
          <a:ln w="12700">
            <a:noFill/>
          </a:ln>
        </p:spPr>
      </p:pic>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Rounded Rectangle 8"/>
          <p:cNvSpPr/>
          <p:nvPr/>
        </p:nvSpPr>
        <p:spPr>
          <a:xfrm>
            <a:off x="3352800" y="394803"/>
            <a:ext cx="2895600" cy="516195"/>
          </a:xfrm>
          <a:prstGeom prst="roundRect">
            <a:avLst>
              <a:gd name="adj" fmla="val 35621"/>
            </a:avLst>
          </a:prstGeom>
          <a:noFill/>
          <a:ln w="57150">
            <a:solidFill>
              <a:srgbClr val="90CA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000" b="1" dirty="0" smtClean="0">
                <a:ln w="12700">
                  <a:solidFill>
                    <a:srgbClr val="2082C5"/>
                  </a:solidFill>
                </a:ln>
                <a:solidFill>
                  <a:srgbClr val="90CAEE"/>
                </a:solidFill>
              </a:rPr>
              <a:t>WWW.SWARM.NI.AC.RS</a:t>
            </a:r>
            <a:endParaRPr lang="en-US" sz="2000" b="1" dirty="0">
              <a:ln w="12700">
                <a:solidFill>
                  <a:srgbClr val="2082C5"/>
                </a:solidFill>
              </a:ln>
              <a:solidFill>
                <a:srgbClr val="90CAEE"/>
              </a:solidFill>
            </a:endParaRPr>
          </a:p>
        </p:txBody>
      </p:sp>
      <p:graphicFrame>
        <p:nvGraphicFramePr>
          <p:cNvPr id="14" name="Diagram 13"/>
          <p:cNvGraphicFramePr/>
          <p:nvPr>
            <p:extLst>
              <p:ext uri="{D42A27DB-BD31-4B8C-83A1-F6EECF244321}">
                <p14:modId xmlns:p14="http://schemas.microsoft.com/office/powerpoint/2010/main" val="3388014186"/>
              </p:ext>
            </p:extLst>
          </p:nvPr>
        </p:nvGraphicFramePr>
        <p:xfrm>
          <a:off x="318247" y="1295400"/>
          <a:ext cx="2805953" cy="1066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9" name="TextBox 28"/>
          <p:cNvSpPr txBox="1"/>
          <p:nvPr/>
        </p:nvSpPr>
        <p:spPr>
          <a:xfrm>
            <a:off x="637266" y="2514600"/>
            <a:ext cx="2521215" cy="923330"/>
          </a:xfrm>
          <a:prstGeom prst="rect">
            <a:avLst/>
          </a:prstGeom>
          <a:noFill/>
        </p:spPr>
        <p:txBody>
          <a:bodyPr wrap="square" rtlCol="0">
            <a:spAutoFit/>
          </a:bodyPr>
          <a:lstStyle/>
          <a:p>
            <a:pPr algn="r"/>
            <a:r>
              <a:rPr lang="en-US" b="1" i="1" dirty="0">
                <a:solidFill>
                  <a:srgbClr val="FF0000"/>
                </a:solidFill>
              </a:rPr>
              <a:t>e</a:t>
            </a:r>
            <a:r>
              <a:rPr lang="en-US" b="1" i="1" dirty="0" smtClean="0">
                <a:solidFill>
                  <a:srgbClr val="FF0000"/>
                </a:solidFill>
              </a:rPr>
              <a:t>ach</a:t>
            </a:r>
            <a:r>
              <a:rPr lang="en-US" b="1" dirty="0" smtClean="0">
                <a:solidFill>
                  <a:srgbClr val="FF0000"/>
                </a:solidFill>
              </a:rPr>
              <a:t> </a:t>
            </a:r>
          </a:p>
          <a:p>
            <a:pPr algn="r"/>
            <a:r>
              <a:rPr lang="en-US" b="1" dirty="0" smtClean="0">
                <a:solidFill>
                  <a:srgbClr val="FF0000"/>
                </a:solidFill>
              </a:rPr>
              <a:t>CONSORTIUM MEMBER </a:t>
            </a:r>
          </a:p>
          <a:p>
            <a:pPr algn="r"/>
            <a:r>
              <a:rPr lang="en-US" b="1" i="1" dirty="0" smtClean="0">
                <a:solidFill>
                  <a:srgbClr val="FF0000"/>
                </a:solidFill>
              </a:rPr>
              <a:t>shortly presented </a:t>
            </a:r>
            <a:endParaRPr lang="en-US" b="1" i="1" dirty="0">
              <a:solidFill>
                <a:srgbClr val="FF0000"/>
              </a:solidFill>
            </a:endParaRPr>
          </a:p>
        </p:txBody>
      </p:sp>
    </p:spTree>
    <p:extLst>
      <p:ext uri="{BB962C8B-B14F-4D97-AF65-F5344CB8AC3E}">
        <p14:creationId xmlns:p14="http://schemas.microsoft.com/office/powerpoint/2010/main" val="7225957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TotalTime>
  <Words>802</Words>
  <Application>Microsoft Office PowerPoint</Application>
  <PresentationFormat>On-screen Show (4:3)</PresentationFormat>
  <Paragraphs>215</Paragraphs>
  <Slides>25</Slides>
  <Notes>25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2" baseType="lpstr">
      <vt:lpstr>Arial</vt:lpstr>
      <vt:lpstr>Calibri</vt:lpstr>
      <vt:lpstr>Calibri Light</vt:lpstr>
      <vt:lpstr>Courier New</vt:lpstr>
      <vt:lpstr>Symbol</vt:lpstr>
      <vt:lpstr>Office Theme</vt:lpstr>
      <vt:lpstr>CorelDRAW</vt:lpstr>
      <vt:lpstr>PowerPoint Presentation</vt:lpstr>
      <vt:lpstr>THREE TOPCIS TO PRESENT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Milan</dc:creator>
  <cp:lastModifiedBy>Ljiljana Jevremovic</cp:lastModifiedBy>
  <cp:revision>45</cp:revision>
  <dcterms:created xsi:type="dcterms:W3CDTF">2006-08-16T00:00:00Z</dcterms:created>
  <dcterms:modified xsi:type="dcterms:W3CDTF">2018-12-19T23:27:35Z</dcterms:modified>
</cp:coreProperties>
</file>